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5"/>
  </p:notesMasterIdLst>
  <p:sldIdLst>
    <p:sldId id="296" r:id="rId2"/>
    <p:sldId id="281" r:id="rId3"/>
    <p:sldId id="300" r:id="rId4"/>
    <p:sldId id="301" r:id="rId5"/>
    <p:sldId id="302" r:id="rId6"/>
    <p:sldId id="307" r:id="rId7"/>
    <p:sldId id="308" r:id="rId8"/>
    <p:sldId id="306" r:id="rId9"/>
    <p:sldId id="309" r:id="rId10"/>
    <p:sldId id="310" r:id="rId11"/>
    <p:sldId id="271" r:id="rId12"/>
    <p:sldId id="256" r:id="rId13"/>
    <p:sldId id="303" r:id="rId14"/>
    <p:sldId id="272" r:id="rId15"/>
    <p:sldId id="257" r:id="rId16"/>
    <p:sldId id="288" r:id="rId17"/>
    <p:sldId id="280" r:id="rId18"/>
    <p:sldId id="304" r:id="rId19"/>
    <p:sldId id="290" r:id="rId20"/>
    <p:sldId id="292" r:id="rId21"/>
    <p:sldId id="293" r:id="rId22"/>
    <p:sldId id="294" r:id="rId23"/>
    <p:sldId id="289" r:id="rId2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9" roundtripDataSignature="AMtx7mh6dHC7U0WjQk5YsXrpgMre4hsxKA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934C785-6ACF-C276-C8E8-EDBAA0261911}" name="Mario Vásquez Castillo" initials="MV" userId="S::mvasquez@bolsacr.com::cd6f42d1-9d71-440a-85df-50fa6621f230" providerId="AD"/>
  <p188:author id="{BAB8A2ED-DADF-9BE1-4FD7-C85B0D0D9C0C}" name="Carlos Phillips Murillo" initials="" userId="S::cphillips@bolsacr.com::55c19057-6dc8-46f5-bdc5-b543ee01117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AADD"/>
    <a:srgbClr val="07142B"/>
    <a:srgbClr val="7C97AF"/>
    <a:srgbClr val="7F9BB3"/>
    <a:srgbClr val="F2F2F2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9F618C-78FD-1428-47D0-A52A87802091}" v="1669" dt="2026-07-10T20:01:54.7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36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ryl Araya Herrera" userId="S::daraya@bolsacr.com::ab197e94-0deb-4de6-8ae5-fd152b98be27" providerId="AD" clId="Web-{099F618C-78FD-1428-47D0-A52A87802091}"/>
    <pc:docChg chg="delSld modSld sldOrd">
      <pc:chgData name="Daryl Araya Herrera" userId="S::daraya@bolsacr.com::ab197e94-0deb-4de6-8ae5-fd152b98be27" providerId="AD" clId="Web-{099F618C-78FD-1428-47D0-A52A87802091}" dt="2026-07-10T20:01:54.722" v="940"/>
      <pc:docMkLst>
        <pc:docMk/>
      </pc:docMkLst>
      <pc:sldChg chg="ord">
        <pc:chgData name="Daryl Araya Herrera" userId="S::daraya@bolsacr.com::ab197e94-0deb-4de6-8ae5-fd152b98be27" providerId="AD" clId="Web-{099F618C-78FD-1428-47D0-A52A87802091}" dt="2026-07-10T18:36:05.400" v="12"/>
        <pc:sldMkLst>
          <pc:docMk/>
          <pc:sldMk cId="0" sldId="256"/>
        </pc:sldMkLst>
      </pc:sldChg>
      <pc:sldChg chg="ord">
        <pc:chgData name="Daryl Araya Herrera" userId="S::daraya@bolsacr.com::ab197e94-0deb-4de6-8ae5-fd152b98be27" providerId="AD" clId="Web-{099F618C-78FD-1428-47D0-A52A87802091}" dt="2026-07-10T18:36:05.400" v="10"/>
        <pc:sldMkLst>
          <pc:docMk/>
          <pc:sldMk cId="0" sldId="257"/>
        </pc:sldMkLst>
      </pc:sldChg>
      <pc:sldChg chg="ord">
        <pc:chgData name="Daryl Araya Herrera" userId="S::daraya@bolsacr.com::ab197e94-0deb-4de6-8ae5-fd152b98be27" providerId="AD" clId="Web-{099F618C-78FD-1428-47D0-A52A87802091}" dt="2026-07-10T18:36:19.635" v="13"/>
        <pc:sldMkLst>
          <pc:docMk/>
          <pc:sldMk cId="0" sldId="271"/>
        </pc:sldMkLst>
      </pc:sldChg>
      <pc:sldChg chg="ord">
        <pc:chgData name="Daryl Araya Herrera" userId="S::daraya@bolsacr.com::ab197e94-0deb-4de6-8ae5-fd152b98be27" providerId="AD" clId="Web-{099F618C-78FD-1428-47D0-A52A87802091}" dt="2026-07-10T18:36:05.400" v="11"/>
        <pc:sldMkLst>
          <pc:docMk/>
          <pc:sldMk cId="990109989" sldId="272"/>
        </pc:sldMkLst>
      </pc:sldChg>
      <pc:sldChg chg="modSp ord">
        <pc:chgData name="Daryl Araya Herrera" userId="S::daraya@bolsacr.com::ab197e94-0deb-4de6-8ae5-fd152b98be27" providerId="AD" clId="Web-{099F618C-78FD-1428-47D0-A52A87802091}" dt="2026-07-10T19:34:08.792" v="743" actId="1076"/>
        <pc:sldMkLst>
          <pc:docMk/>
          <pc:sldMk cId="251157848" sldId="280"/>
        </pc:sldMkLst>
        <pc:spChg chg="mod">
          <ac:chgData name="Daryl Araya Herrera" userId="S::daraya@bolsacr.com::ab197e94-0deb-4de6-8ae5-fd152b98be27" providerId="AD" clId="Web-{099F618C-78FD-1428-47D0-A52A87802091}" dt="2026-07-10T19:23:09.398" v="636" actId="1076"/>
          <ac:spMkLst>
            <pc:docMk/>
            <pc:sldMk cId="251157848" sldId="280"/>
            <ac:spMk id="2" creationId="{81D5B9E0-EFEA-BFD9-CEB6-586272239290}"/>
          </ac:spMkLst>
        </pc:spChg>
        <pc:spChg chg="mod">
          <ac:chgData name="Daryl Araya Herrera" userId="S::daraya@bolsacr.com::ab197e94-0deb-4de6-8ae5-fd152b98be27" providerId="AD" clId="Web-{099F618C-78FD-1428-47D0-A52A87802091}" dt="2026-07-10T19:23:09.398" v="635" actId="1076"/>
          <ac:spMkLst>
            <pc:docMk/>
            <pc:sldMk cId="251157848" sldId="280"/>
            <ac:spMk id="96" creationId="{0C533FF7-258C-016F-6A08-FBFEA8FDAC08}"/>
          </ac:spMkLst>
        </pc:spChg>
        <pc:picChg chg="mod">
          <ac:chgData name="Daryl Araya Herrera" userId="S::daraya@bolsacr.com::ab197e94-0deb-4de6-8ae5-fd152b98be27" providerId="AD" clId="Web-{099F618C-78FD-1428-47D0-A52A87802091}" dt="2026-07-10T19:34:08.792" v="743" actId="1076"/>
          <ac:picMkLst>
            <pc:docMk/>
            <pc:sldMk cId="251157848" sldId="280"/>
            <ac:picMk id="7" creationId="{6A00C216-6011-9C6B-137C-0DB40DB67076}"/>
          </ac:picMkLst>
        </pc:picChg>
        <pc:picChg chg="mod">
          <ac:chgData name="Daryl Araya Herrera" userId="S::daraya@bolsacr.com::ab197e94-0deb-4de6-8ae5-fd152b98be27" providerId="AD" clId="Web-{099F618C-78FD-1428-47D0-A52A87802091}" dt="2026-07-10T19:34:00.730" v="742" actId="1076"/>
          <ac:picMkLst>
            <pc:docMk/>
            <pc:sldMk cId="251157848" sldId="280"/>
            <ac:picMk id="10" creationId="{75373318-2C85-2BC9-0C72-3E589895A3AC}"/>
          </ac:picMkLst>
        </pc:picChg>
        <pc:picChg chg="mod">
          <ac:chgData name="Daryl Araya Herrera" userId="S::daraya@bolsacr.com::ab197e94-0deb-4de6-8ae5-fd152b98be27" providerId="AD" clId="Web-{099F618C-78FD-1428-47D0-A52A87802091}" dt="2026-07-10T19:33:49.573" v="737" actId="1076"/>
          <ac:picMkLst>
            <pc:docMk/>
            <pc:sldMk cId="251157848" sldId="280"/>
            <ac:picMk id="11" creationId="{8F241936-3B50-2BD3-A834-2EDE85490B37}"/>
          </ac:picMkLst>
        </pc:picChg>
      </pc:sldChg>
      <pc:sldChg chg="ord">
        <pc:chgData name="Daryl Araya Herrera" userId="S::daraya@bolsacr.com::ab197e94-0deb-4de6-8ae5-fd152b98be27" providerId="AD" clId="Web-{099F618C-78FD-1428-47D0-A52A87802091}" dt="2026-07-10T18:36:33.276" v="15"/>
        <pc:sldMkLst>
          <pc:docMk/>
          <pc:sldMk cId="1084497120" sldId="281"/>
        </pc:sldMkLst>
      </pc:sldChg>
      <pc:sldChg chg="ord">
        <pc:chgData name="Daryl Araya Herrera" userId="S::daraya@bolsacr.com::ab197e94-0deb-4de6-8ae5-fd152b98be27" providerId="AD" clId="Web-{099F618C-78FD-1428-47D0-A52A87802091}" dt="2026-07-10T18:36:05.400" v="9"/>
        <pc:sldMkLst>
          <pc:docMk/>
          <pc:sldMk cId="2393919362" sldId="288"/>
        </pc:sldMkLst>
      </pc:sldChg>
      <pc:sldChg chg="ord">
        <pc:chgData name="Daryl Araya Herrera" userId="S::daraya@bolsacr.com::ab197e94-0deb-4de6-8ae5-fd152b98be27" providerId="AD" clId="Web-{099F618C-78FD-1428-47D0-A52A87802091}" dt="2026-07-10T18:36:05.400" v="2"/>
        <pc:sldMkLst>
          <pc:docMk/>
          <pc:sldMk cId="2369029219" sldId="289"/>
        </pc:sldMkLst>
      </pc:sldChg>
      <pc:sldChg chg="addSp delSp modSp ord">
        <pc:chgData name="Daryl Araya Herrera" userId="S::daraya@bolsacr.com::ab197e94-0deb-4de6-8ae5-fd152b98be27" providerId="AD" clId="Web-{099F618C-78FD-1428-47D0-A52A87802091}" dt="2026-07-10T19:34:38.292" v="755"/>
        <pc:sldMkLst>
          <pc:docMk/>
          <pc:sldMk cId="4090558716" sldId="290"/>
        </pc:sldMkLst>
        <pc:spChg chg="mod">
          <ac:chgData name="Daryl Araya Herrera" userId="S::daraya@bolsacr.com::ab197e94-0deb-4de6-8ae5-fd152b98be27" providerId="AD" clId="Web-{099F618C-78FD-1428-47D0-A52A87802091}" dt="2026-07-10T19:21:05.992" v="619" actId="1076"/>
          <ac:spMkLst>
            <pc:docMk/>
            <pc:sldMk cId="4090558716" sldId="290"/>
            <ac:spMk id="2" creationId="{C956C48C-F850-71BC-F095-EA617204C5EA}"/>
          </ac:spMkLst>
        </pc:spChg>
        <pc:spChg chg="mod">
          <ac:chgData name="Daryl Araya Herrera" userId="S::daraya@bolsacr.com::ab197e94-0deb-4de6-8ae5-fd152b98be27" providerId="AD" clId="Web-{099F618C-78FD-1428-47D0-A52A87802091}" dt="2026-07-10T19:21:05.992" v="618" actId="1076"/>
          <ac:spMkLst>
            <pc:docMk/>
            <pc:sldMk cId="4090558716" sldId="290"/>
            <ac:spMk id="96" creationId="{1EF24BD6-72ED-2A8E-14A4-BA404521AE20}"/>
          </ac:spMkLst>
        </pc:spChg>
        <pc:picChg chg="add">
          <ac:chgData name="Daryl Araya Herrera" userId="S::daraya@bolsacr.com::ab197e94-0deb-4de6-8ae5-fd152b98be27" providerId="AD" clId="Web-{099F618C-78FD-1428-47D0-A52A87802091}" dt="2026-07-10T19:34:38.167" v="753"/>
          <ac:picMkLst>
            <pc:docMk/>
            <pc:sldMk cId="4090558716" sldId="290"/>
            <ac:picMk id="4" creationId="{E41E5D8E-44D8-774A-6C58-DA619155A343}"/>
          </ac:picMkLst>
        </pc:picChg>
        <pc:picChg chg="add">
          <ac:chgData name="Daryl Araya Herrera" userId="S::daraya@bolsacr.com::ab197e94-0deb-4de6-8ae5-fd152b98be27" providerId="AD" clId="Web-{099F618C-78FD-1428-47D0-A52A87802091}" dt="2026-07-10T19:34:38.230" v="754"/>
          <ac:picMkLst>
            <pc:docMk/>
            <pc:sldMk cId="4090558716" sldId="290"/>
            <ac:picMk id="6" creationId="{2E1E3AA7-03B2-B865-478F-5DA541A92F0F}"/>
          </ac:picMkLst>
        </pc:picChg>
        <pc:picChg chg="del">
          <ac:chgData name="Daryl Araya Herrera" userId="S::daraya@bolsacr.com::ab197e94-0deb-4de6-8ae5-fd152b98be27" providerId="AD" clId="Web-{099F618C-78FD-1428-47D0-A52A87802091}" dt="2026-07-10T19:34:32.808" v="752"/>
          <ac:picMkLst>
            <pc:docMk/>
            <pc:sldMk cId="4090558716" sldId="290"/>
            <ac:picMk id="7" creationId="{29E437BD-4D35-E046-85FC-D2176652D8D4}"/>
          </ac:picMkLst>
        </pc:picChg>
        <pc:picChg chg="del">
          <ac:chgData name="Daryl Araya Herrera" userId="S::daraya@bolsacr.com::ab197e94-0deb-4de6-8ae5-fd152b98be27" providerId="AD" clId="Web-{099F618C-78FD-1428-47D0-A52A87802091}" dt="2026-07-10T19:34:31.839" v="751"/>
          <ac:picMkLst>
            <pc:docMk/>
            <pc:sldMk cId="4090558716" sldId="290"/>
            <ac:picMk id="10" creationId="{9058C13B-CBD0-14C8-32C9-8DB2676D98C9}"/>
          </ac:picMkLst>
        </pc:picChg>
        <pc:picChg chg="del">
          <ac:chgData name="Daryl Araya Herrera" userId="S::daraya@bolsacr.com::ab197e94-0deb-4de6-8ae5-fd152b98be27" providerId="AD" clId="Web-{099F618C-78FD-1428-47D0-A52A87802091}" dt="2026-07-10T19:34:30.964" v="750"/>
          <ac:picMkLst>
            <pc:docMk/>
            <pc:sldMk cId="4090558716" sldId="290"/>
            <ac:picMk id="11" creationId="{AD61021A-C94D-30A8-C8A4-6440113C6FBD}"/>
          </ac:picMkLst>
        </pc:picChg>
        <pc:picChg chg="add">
          <ac:chgData name="Daryl Araya Herrera" userId="S::daraya@bolsacr.com::ab197e94-0deb-4de6-8ae5-fd152b98be27" providerId="AD" clId="Web-{099F618C-78FD-1428-47D0-A52A87802091}" dt="2026-07-10T19:34:38.292" v="755"/>
          <ac:picMkLst>
            <pc:docMk/>
            <pc:sldMk cId="4090558716" sldId="290"/>
            <ac:picMk id="12" creationId="{50BE4614-3448-2570-2494-74D2BE44707E}"/>
          </ac:picMkLst>
        </pc:picChg>
        <pc:picChg chg="mod">
          <ac:chgData name="Daryl Araya Herrera" userId="S::daraya@bolsacr.com::ab197e94-0deb-4de6-8ae5-fd152b98be27" providerId="AD" clId="Web-{099F618C-78FD-1428-47D0-A52A87802091}" dt="2026-07-10T19:11:06.551" v="511" actId="1076"/>
          <ac:picMkLst>
            <pc:docMk/>
            <pc:sldMk cId="4090558716" sldId="290"/>
            <ac:picMk id="14" creationId="{FB536C0C-7DB5-86FC-5CFD-565D27880508}"/>
          </ac:picMkLst>
        </pc:picChg>
      </pc:sldChg>
      <pc:sldChg chg="addSp delSp modSp del">
        <pc:chgData name="Daryl Araya Herrera" userId="S::daraya@bolsacr.com::ab197e94-0deb-4de6-8ae5-fd152b98be27" providerId="AD" clId="Web-{099F618C-78FD-1428-47D0-A52A87802091}" dt="2026-07-10T20:01:54.722" v="940"/>
        <pc:sldMkLst>
          <pc:docMk/>
          <pc:sldMk cId="3295784783" sldId="291"/>
        </pc:sldMkLst>
        <pc:spChg chg="mod">
          <ac:chgData name="Daryl Araya Herrera" userId="S::daraya@bolsacr.com::ab197e94-0deb-4de6-8ae5-fd152b98be27" providerId="AD" clId="Web-{099F618C-78FD-1428-47D0-A52A87802091}" dt="2026-07-10T19:24:35.571" v="670" actId="1076"/>
          <ac:spMkLst>
            <pc:docMk/>
            <pc:sldMk cId="3295784783" sldId="291"/>
            <ac:spMk id="2" creationId="{A707A818-3B1A-B400-04B2-561501AA2FA4}"/>
          </ac:spMkLst>
        </pc:spChg>
        <pc:spChg chg="mod">
          <ac:chgData name="Daryl Araya Herrera" userId="S::daraya@bolsacr.com::ab197e94-0deb-4de6-8ae5-fd152b98be27" providerId="AD" clId="Web-{099F618C-78FD-1428-47D0-A52A87802091}" dt="2026-07-10T19:47:00.187" v="922" actId="20577"/>
          <ac:spMkLst>
            <pc:docMk/>
            <pc:sldMk cId="3295784783" sldId="291"/>
            <ac:spMk id="96" creationId="{07E76103-DCAB-D6D6-8B78-4C3CAD7896BD}"/>
          </ac:spMkLst>
        </pc:spChg>
        <pc:picChg chg="add">
          <ac:chgData name="Daryl Araya Herrera" userId="S::daraya@bolsacr.com::ab197e94-0deb-4de6-8ae5-fd152b98be27" providerId="AD" clId="Web-{099F618C-78FD-1428-47D0-A52A87802091}" dt="2026-07-10T19:48:44.359" v="929"/>
          <ac:picMkLst>
            <pc:docMk/>
            <pc:sldMk cId="3295784783" sldId="291"/>
            <ac:picMk id="4" creationId="{8CC3DB3D-D308-F2E0-47F8-FDAF84B7C710}"/>
          </ac:picMkLst>
        </pc:picChg>
        <pc:picChg chg="add">
          <ac:chgData name="Daryl Araya Herrera" userId="S::daraya@bolsacr.com::ab197e94-0deb-4de6-8ae5-fd152b98be27" providerId="AD" clId="Web-{099F618C-78FD-1428-47D0-A52A87802091}" dt="2026-07-10T19:48:44.406" v="930"/>
          <ac:picMkLst>
            <pc:docMk/>
            <pc:sldMk cId="3295784783" sldId="291"/>
            <ac:picMk id="7" creationId="{A1BDDC71-D979-6919-3D2E-69F832A15B29}"/>
          </ac:picMkLst>
        </pc:picChg>
        <pc:picChg chg="del">
          <ac:chgData name="Daryl Araya Herrera" userId="S::daraya@bolsacr.com::ab197e94-0deb-4de6-8ae5-fd152b98be27" providerId="AD" clId="Web-{099F618C-78FD-1428-47D0-A52A87802091}" dt="2026-07-10T19:48:41.015" v="928"/>
          <ac:picMkLst>
            <pc:docMk/>
            <pc:sldMk cId="3295784783" sldId="291"/>
            <ac:picMk id="10" creationId="{16B5B757-AF90-1BE4-F90C-46A7EE3139AD}"/>
          </ac:picMkLst>
        </pc:picChg>
        <pc:picChg chg="del">
          <ac:chgData name="Daryl Araya Herrera" userId="S::daraya@bolsacr.com::ab197e94-0deb-4de6-8ae5-fd152b98be27" providerId="AD" clId="Web-{099F618C-78FD-1428-47D0-A52A87802091}" dt="2026-07-10T19:48:39.156" v="926"/>
          <ac:picMkLst>
            <pc:docMk/>
            <pc:sldMk cId="3295784783" sldId="291"/>
            <ac:picMk id="11" creationId="{85DB0261-C3EF-2679-3FFF-95074DB3C709}"/>
          </ac:picMkLst>
        </pc:picChg>
        <pc:picChg chg="add">
          <ac:chgData name="Daryl Araya Herrera" userId="S::daraya@bolsacr.com::ab197e94-0deb-4de6-8ae5-fd152b98be27" providerId="AD" clId="Web-{099F618C-78FD-1428-47D0-A52A87802091}" dt="2026-07-10T19:48:44.468" v="931"/>
          <ac:picMkLst>
            <pc:docMk/>
            <pc:sldMk cId="3295784783" sldId="291"/>
            <ac:picMk id="12" creationId="{693D7BDA-4C46-A29B-B785-ED0971688CA1}"/>
          </ac:picMkLst>
        </pc:picChg>
        <pc:picChg chg="del">
          <ac:chgData name="Daryl Araya Herrera" userId="S::daraya@bolsacr.com::ab197e94-0deb-4de6-8ae5-fd152b98be27" providerId="AD" clId="Web-{099F618C-78FD-1428-47D0-A52A87802091}" dt="2026-07-10T19:48:40" v="927"/>
          <ac:picMkLst>
            <pc:docMk/>
            <pc:sldMk cId="3295784783" sldId="291"/>
            <ac:picMk id="13" creationId="{5890616C-051A-9608-372D-285CB8DE56CA}"/>
          </ac:picMkLst>
        </pc:picChg>
      </pc:sldChg>
      <pc:sldChg chg="addSp delSp modSp ord">
        <pc:chgData name="Daryl Araya Herrera" userId="S::daraya@bolsacr.com::ab197e94-0deb-4de6-8ae5-fd152b98be27" providerId="AD" clId="Web-{099F618C-78FD-1428-47D0-A52A87802091}" dt="2026-07-10T19:34:50.089" v="761"/>
        <pc:sldMkLst>
          <pc:docMk/>
          <pc:sldMk cId="1200094052" sldId="292"/>
        </pc:sldMkLst>
        <pc:spChg chg="mod">
          <ac:chgData name="Daryl Araya Herrera" userId="S::daraya@bolsacr.com::ab197e94-0deb-4de6-8ae5-fd152b98be27" providerId="AD" clId="Web-{099F618C-78FD-1428-47D0-A52A87802091}" dt="2026-07-10T19:08:42.535" v="440" actId="1076"/>
          <ac:spMkLst>
            <pc:docMk/>
            <pc:sldMk cId="1200094052" sldId="292"/>
            <ac:spMk id="96" creationId="{EC09B3F8-97CA-1FC7-1F0A-754983BC3FB1}"/>
          </ac:spMkLst>
        </pc:spChg>
        <pc:picChg chg="add">
          <ac:chgData name="Daryl Araya Herrera" userId="S::daraya@bolsacr.com::ab197e94-0deb-4de6-8ae5-fd152b98be27" providerId="AD" clId="Web-{099F618C-78FD-1428-47D0-A52A87802091}" dt="2026-07-10T19:34:49.964" v="759"/>
          <ac:picMkLst>
            <pc:docMk/>
            <pc:sldMk cId="1200094052" sldId="292"/>
            <ac:picMk id="5" creationId="{3AEE7BC1-35E4-2E87-349A-EC69C5BA7857}"/>
          </ac:picMkLst>
        </pc:picChg>
        <pc:picChg chg="del">
          <ac:chgData name="Daryl Araya Herrera" userId="S::daraya@bolsacr.com::ab197e94-0deb-4de6-8ae5-fd152b98be27" providerId="AD" clId="Web-{099F618C-78FD-1428-47D0-A52A87802091}" dt="2026-07-10T19:34:42.980" v="758"/>
          <ac:picMkLst>
            <pc:docMk/>
            <pc:sldMk cId="1200094052" sldId="292"/>
            <ac:picMk id="7" creationId="{CDA2A577-A3C8-A4F0-57B6-47B7D9A22EDD}"/>
          </ac:picMkLst>
        </pc:picChg>
        <pc:picChg chg="add">
          <ac:chgData name="Daryl Araya Herrera" userId="S::daraya@bolsacr.com::ab197e94-0deb-4de6-8ae5-fd152b98be27" providerId="AD" clId="Web-{099F618C-78FD-1428-47D0-A52A87802091}" dt="2026-07-10T19:34:50.027" v="760"/>
          <ac:picMkLst>
            <pc:docMk/>
            <pc:sldMk cId="1200094052" sldId="292"/>
            <ac:picMk id="8" creationId="{3024B9EE-3570-B1BD-702F-F8A95BCE23A5}"/>
          </ac:picMkLst>
        </pc:picChg>
        <pc:picChg chg="del">
          <ac:chgData name="Daryl Araya Herrera" userId="S::daraya@bolsacr.com::ab197e94-0deb-4de6-8ae5-fd152b98be27" providerId="AD" clId="Web-{099F618C-78FD-1428-47D0-A52A87802091}" dt="2026-07-10T19:34:42.136" v="757"/>
          <ac:picMkLst>
            <pc:docMk/>
            <pc:sldMk cId="1200094052" sldId="292"/>
            <ac:picMk id="10" creationId="{094CE9B3-B57A-A3FB-B816-9EB2D571442D}"/>
          </ac:picMkLst>
        </pc:picChg>
        <pc:picChg chg="del">
          <ac:chgData name="Daryl Araya Herrera" userId="S::daraya@bolsacr.com::ab197e94-0deb-4de6-8ae5-fd152b98be27" providerId="AD" clId="Web-{099F618C-78FD-1428-47D0-A52A87802091}" dt="2026-07-10T19:34:41.324" v="756"/>
          <ac:picMkLst>
            <pc:docMk/>
            <pc:sldMk cId="1200094052" sldId="292"/>
            <ac:picMk id="11" creationId="{4CEFE4FA-1BFC-05A1-584C-DF989FC21C72}"/>
          </ac:picMkLst>
        </pc:picChg>
        <pc:picChg chg="add">
          <ac:chgData name="Daryl Araya Herrera" userId="S::daraya@bolsacr.com::ab197e94-0deb-4de6-8ae5-fd152b98be27" providerId="AD" clId="Web-{099F618C-78FD-1428-47D0-A52A87802091}" dt="2026-07-10T19:34:50.089" v="761"/>
          <ac:picMkLst>
            <pc:docMk/>
            <pc:sldMk cId="1200094052" sldId="292"/>
            <ac:picMk id="13" creationId="{D7238090-BFF1-37E9-1850-3211396C62DB}"/>
          </ac:picMkLst>
        </pc:picChg>
      </pc:sldChg>
      <pc:sldChg chg="addSp delSp modSp ord">
        <pc:chgData name="Daryl Araya Herrera" userId="S::daraya@bolsacr.com::ab197e94-0deb-4de6-8ae5-fd152b98be27" providerId="AD" clId="Web-{099F618C-78FD-1428-47D0-A52A87802091}" dt="2026-07-10T19:34:54.808" v="767"/>
        <pc:sldMkLst>
          <pc:docMk/>
          <pc:sldMk cId="246216453" sldId="293"/>
        </pc:sldMkLst>
        <pc:spChg chg="mod">
          <ac:chgData name="Daryl Araya Herrera" userId="S::daraya@bolsacr.com::ab197e94-0deb-4de6-8ae5-fd152b98be27" providerId="AD" clId="Web-{099F618C-78FD-1428-47D0-A52A87802091}" dt="2026-07-10T19:08:28.738" v="437" actId="1076"/>
          <ac:spMkLst>
            <pc:docMk/>
            <pc:sldMk cId="246216453" sldId="293"/>
            <ac:spMk id="96" creationId="{8D26F3E3-7D14-4D07-102A-11D4C890739B}"/>
          </ac:spMkLst>
        </pc:spChg>
        <pc:picChg chg="add">
          <ac:chgData name="Daryl Araya Herrera" userId="S::daraya@bolsacr.com::ab197e94-0deb-4de6-8ae5-fd152b98be27" providerId="AD" clId="Web-{099F618C-78FD-1428-47D0-A52A87802091}" dt="2026-07-10T19:34:54.683" v="765"/>
          <ac:picMkLst>
            <pc:docMk/>
            <pc:sldMk cId="246216453" sldId="293"/>
            <ac:picMk id="4" creationId="{1208BCE9-235C-AEE8-D00B-86FB206BBB41}"/>
          </ac:picMkLst>
        </pc:picChg>
        <pc:picChg chg="del">
          <ac:chgData name="Daryl Araya Herrera" userId="S::daraya@bolsacr.com::ab197e94-0deb-4de6-8ae5-fd152b98be27" providerId="AD" clId="Web-{099F618C-78FD-1428-47D0-A52A87802091}" dt="2026-07-10T19:34:54.058" v="764"/>
          <ac:picMkLst>
            <pc:docMk/>
            <pc:sldMk cId="246216453" sldId="293"/>
            <ac:picMk id="7" creationId="{F1EC2999-1DDD-9119-4A3F-0D1F1AB82866}"/>
          </ac:picMkLst>
        </pc:picChg>
        <pc:picChg chg="add">
          <ac:chgData name="Daryl Araya Herrera" userId="S::daraya@bolsacr.com::ab197e94-0deb-4de6-8ae5-fd152b98be27" providerId="AD" clId="Web-{099F618C-78FD-1428-47D0-A52A87802091}" dt="2026-07-10T19:34:54.746" v="766"/>
          <ac:picMkLst>
            <pc:docMk/>
            <pc:sldMk cId="246216453" sldId="293"/>
            <ac:picMk id="8" creationId="{F9564FDD-EDD5-F9EF-D461-C0315C147535}"/>
          </ac:picMkLst>
        </pc:picChg>
        <pc:picChg chg="del">
          <ac:chgData name="Daryl Araya Herrera" userId="S::daraya@bolsacr.com::ab197e94-0deb-4de6-8ae5-fd152b98be27" providerId="AD" clId="Web-{099F618C-78FD-1428-47D0-A52A87802091}" dt="2026-07-10T19:34:53.214" v="763"/>
          <ac:picMkLst>
            <pc:docMk/>
            <pc:sldMk cId="246216453" sldId="293"/>
            <ac:picMk id="10" creationId="{29280B5D-0953-E30B-B5EC-A5571DC3A063}"/>
          </ac:picMkLst>
        </pc:picChg>
        <pc:picChg chg="del">
          <ac:chgData name="Daryl Araya Herrera" userId="S::daraya@bolsacr.com::ab197e94-0deb-4de6-8ae5-fd152b98be27" providerId="AD" clId="Web-{099F618C-78FD-1428-47D0-A52A87802091}" dt="2026-07-10T19:34:52.339" v="762"/>
          <ac:picMkLst>
            <pc:docMk/>
            <pc:sldMk cId="246216453" sldId="293"/>
            <ac:picMk id="11" creationId="{C75F9924-2735-6209-79F6-BF9F32C0033F}"/>
          </ac:picMkLst>
        </pc:picChg>
        <pc:picChg chg="add">
          <ac:chgData name="Daryl Araya Herrera" userId="S::daraya@bolsacr.com::ab197e94-0deb-4de6-8ae5-fd152b98be27" providerId="AD" clId="Web-{099F618C-78FD-1428-47D0-A52A87802091}" dt="2026-07-10T19:34:54.808" v="767"/>
          <ac:picMkLst>
            <pc:docMk/>
            <pc:sldMk cId="246216453" sldId="293"/>
            <ac:picMk id="13" creationId="{6E38C02B-B4EB-FD41-9DEB-73224357C258}"/>
          </ac:picMkLst>
        </pc:picChg>
      </pc:sldChg>
      <pc:sldChg chg="addSp delSp modSp ord">
        <pc:chgData name="Daryl Araya Herrera" userId="S::daraya@bolsacr.com::ab197e94-0deb-4de6-8ae5-fd152b98be27" providerId="AD" clId="Web-{099F618C-78FD-1428-47D0-A52A87802091}" dt="2026-07-10T19:35:04.402" v="773"/>
        <pc:sldMkLst>
          <pc:docMk/>
          <pc:sldMk cId="1433882295" sldId="294"/>
        </pc:sldMkLst>
        <pc:spChg chg="mod">
          <ac:chgData name="Daryl Araya Herrera" userId="S::daraya@bolsacr.com::ab197e94-0deb-4de6-8ae5-fd152b98be27" providerId="AD" clId="Web-{099F618C-78FD-1428-47D0-A52A87802091}" dt="2026-07-10T19:08:17.050" v="432" actId="1076"/>
          <ac:spMkLst>
            <pc:docMk/>
            <pc:sldMk cId="1433882295" sldId="294"/>
            <ac:spMk id="96" creationId="{F625B1E2-A234-AD7C-CA19-F7118E58573C}"/>
          </ac:spMkLst>
        </pc:spChg>
        <pc:picChg chg="add">
          <ac:chgData name="Daryl Araya Herrera" userId="S::daraya@bolsacr.com::ab197e94-0deb-4de6-8ae5-fd152b98be27" providerId="AD" clId="Web-{099F618C-78FD-1428-47D0-A52A87802091}" dt="2026-07-10T19:35:04.293" v="771"/>
          <ac:picMkLst>
            <pc:docMk/>
            <pc:sldMk cId="1433882295" sldId="294"/>
            <ac:picMk id="5" creationId="{4ED82DD6-E37C-6C12-61E3-2BF8B1F5F026}"/>
          </ac:picMkLst>
        </pc:picChg>
        <pc:picChg chg="del">
          <ac:chgData name="Daryl Araya Herrera" userId="S::daraya@bolsacr.com::ab197e94-0deb-4de6-8ae5-fd152b98be27" providerId="AD" clId="Web-{099F618C-78FD-1428-47D0-A52A87802091}" dt="2026-07-10T19:34:59.433" v="770"/>
          <ac:picMkLst>
            <pc:docMk/>
            <pc:sldMk cId="1433882295" sldId="294"/>
            <ac:picMk id="7" creationId="{D84C80BD-FFA7-C660-50D6-C83B5CC558FF}"/>
          </ac:picMkLst>
        </pc:picChg>
        <pc:picChg chg="add">
          <ac:chgData name="Daryl Araya Herrera" userId="S::daraya@bolsacr.com::ab197e94-0deb-4de6-8ae5-fd152b98be27" providerId="AD" clId="Web-{099F618C-78FD-1428-47D0-A52A87802091}" dt="2026-07-10T19:35:04.355" v="772"/>
          <ac:picMkLst>
            <pc:docMk/>
            <pc:sldMk cId="1433882295" sldId="294"/>
            <ac:picMk id="8" creationId="{79082B76-A583-4FB8-08D9-2AABB2EC770F}"/>
          </ac:picMkLst>
        </pc:picChg>
        <pc:picChg chg="del">
          <ac:chgData name="Daryl Araya Herrera" userId="S::daraya@bolsacr.com::ab197e94-0deb-4de6-8ae5-fd152b98be27" providerId="AD" clId="Web-{099F618C-78FD-1428-47D0-A52A87802091}" dt="2026-07-10T19:34:58.527" v="769"/>
          <ac:picMkLst>
            <pc:docMk/>
            <pc:sldMk cId="1433882295" sldId="294"/>
            <ac:picMk id="10" creationId="{83AC30B3-8267-D211-B9C7-257F4FA5F238}"/>
          </ac:picMkLst>
        </pc:picChg>
        <pc:picChg chg="del">
          <ac:chgData name="Daryl Araya Herrera" userId="S::daraya@bolsacr.com::ab197e94-0deb-4de6-8ae5-fd152b98be27" providerId="AD" clId="Web-{099F618C-78FD-1428-47D0-A52A87802091}" dt="2026-07-10T19:34:57.636" v="768"/>
          <ac:picMkLst>
            <pc:docMk/>
            <pc:sldMk cId="1433882295" sldId="294"/>
            <ac:picMk id="11" creationId="{CE5063CB-7970-5C18-DB19-2793C0089E4B}"/>
          </ac:picMkLst>
        </pc:picChg>
        <pc:picChg chg="add">
          <ac:chgData name="Daryl Araya Herrera" userId="S::daraya@bolsacr.com::ab197e94-0deb-4de6-8ae5-fd152b98be27" providerId="AD" clId="Web-{099F618C-78FD-1428-47D0-A52A87802091}" dt="2026-07-10T19:35:04.402" v="773"/>
          <ac:picMkLst>
            <pc:docMk/>
            <pc:sldMk cId="1433882295" sldId="294"/>
            <ac:picMk id="13" creationId="{A7D541D1-D315-F32D-AA92-359CDD477E2E}"/>
          </ac:picMkLst>
        </pc:picChg>
      </pc:sldChg>
      <pc:sldChg chg="ord">
        <pc:chgData name="Daryl Araya Herrera" userId="S::daraya@bolsacr.com::ab197e94-0deb-4de6-8ae5-fd152b98be27" providerId="AD" clId="Web-{099F618C-78FD-1428-47D0-A52A87802091}" dt="2026-07-10T18:36:51.807" v="16"/>
        <pc:sldMkLst>
          <pc:docMk/>
          <pc:sldMk cId="3289043154" sldId="303"/>
        </pc:sldMkLst>
      </pc:sldChg>
      <pc:sldChg chg="addSp delSp modSp ord">
        <pc:chgData name="Daryl Araya Herrera" userId="S::daraya@bolsacr.com::ab197e94-0deb-4de6-8ae5-fd152b98be27" providerId="AD" clId="Web-{099F618C-78FD-1428-47D0-A52A87802091}" dt="2026-07-10T19:34:28.183" v="749"/>
        <pc:sldMkLst>
          <pc:docMk/>
          <pc:sldMk cId="2148515567" sldId="304"/>
        </pc:sldMkLst>
        <pc:spChg chg="mod">
          <ac:chgData name="Daryl Araya Herrera" userId="S::daraya@bolsacr.com::ab197e94-0deb-4de6-8ae5-fd152b98be27" providerId="AD" clId="Web-{099F618C-78FD-1428-47D0-A52A87802091}" dt="2026-07-10T19:19:17.022" v="604" actId="1076"/>
          <ac:spMkLst>
            <pc:docMk/>
            <pc:sldMk cId="2148515567" sldId="304"/>
            <ac:spMk id="96" creationId="{0222C3E7-98C7-E305-F166-4D78596B3F51}"/>
          </ac:spMkLst>
        </pc:spChg>
        <pc:picChg chg="add">
          <ac:chgData name="Daryl Araya Herrera" userId="S::daraya@bolsacr.com::ab197e94-0deb-4de6-8ae5-fd152b98be27" providerId="AD" clId="Web-{099F618C-78FD-1428-47D0-A52A87802091}" dt="2026-07-10T19:34:28.058" v="747"/>
          <ac:picMkLst>
            <pc:docMk/>
            <pc:sldMk cId="2148515567" sldId="304"/>
            <ac:picMk id="5" creationId="{B7431E8A-609C-5B4D-115D-F9CFDAB9F650}"/>
          </ac:picMkLst>
        </pc:picChg>
        <pc:picChg chg="del">
          <ac:chgData name="Daryl Araya Herrera" userId="S::daraya@bolsacr.com::ab197e94-0deb-4de6-8ae5-fd152b98be27" providerId="AD" clId="Web-{099F618C-78FD-1428-47D0-A52A87802091}" dt="2026-07-10T19:34:27.386" v="746"/>
          <ac:picMkLst>
            <pc:docMk/>
            <pc:sldMk cId="2148515567" sldId="304"/>
            <ac:picMk id="7" creationId="{B5D87684-0B05-DE26-490F-433764C592A7}"/>
          </ac:picMkLst>
        </pc:picChg>
        <pc:picChg chg="add">
          <ac:chgData name="Daryl Araya Herrera" userId="S::daraya@bolsacr.com::ab197e94-0deb-4de6-8ae5-fd152b98be27" providerId="AD" clId="Web-{099F618C-78FD-1428-47D0-A52A87802091}" dt="2026-07-10T19:34:28.121" v="748"/>
          <ac:picMkLst>
            <pc:docMk/>
            <pc:sldMk cId="2148515567" sldId="304"/>
            <ac:picMk id="8" creationId="{8FCA2B9F-633D-CA48-42D0-BAE1AF0832E2}"/>
          </ac:picMkLst>
        </pc:picChg>
        <pc:picChg chg="del">
          <ac:chgData name="Daryl Araya Herrera" userId="S::daraya@bolsacr.com::ab197e94-0deb-4de6-8ae5-fd152b98be27" providerId="AD" clId="Web-{099F618C-78FD-1428-47D0-A52A87802091}" dt="2026-07-10T19:34:26.449" v="745"/>
          <ac:picMkLst>
            <pc:docMk/>
            <pc:sldMk cId="2148515567" sldId="304"/>
            <ac:picMk id="10" creationId="{D1756D52-9F6D-00FB-2B0F-A052DB82FA06}"/>
          </ac:picMkLst>
        </pc:picChg>
        <pc:picChg chg="del">
          <ac:chgData name="Daryl Araya Herrera" userId="S::daraya@bolsacr.com::ab197e94-0deb-4de6-8ae5-fd152b98be27" providerId="AD" clId="Web-{099F618C-78FD-1428-47D0-A52A87802091}" dt="2026-07-10T19:34:25.402" v="744"/>
          <ac:picMkLst>
            <pc:docMk/>
            <pc:sldMk cId="2148515567" sldId="304"/>
            <ac:picMk id="11" creationId="{84FC5AC2-8A14-506A-44FF-2ADC3B9E2532}"/>
          </ac:picMkLst>
        </pc:picChg>
        <pc:picChg chg="add">
          <ac:chgData name="Daryl Araya Herrera" userId="S::daraya@bolsacr.com::ab197e94-0deb-4de6-8ae5-fd152b98be27" providerId="AD" clId="Web-{099F618C-78FD-1428-47D0-A52A87802091}" dt="2026-07-10T19:34:28.183" v="749"/>
          <ac:picMkLst>
            <pc:docMk/>
            <pc:sldMk cId="2148515567" sldId="304"/>
            <ac:picMk id="13" creationId="{02EB2D9F-3B9B-C851-4A6F-F93470B3A8A3}"/>
          </ac:picMkLst>
        </pc:picChg>
      </pc:sldChg>
      <pc:sldChg chg="addSp delSp modSp">
        <pc:chgData name="Daryl Araya Herrera" userId="S::daraya@bolsacr.com::ab197e94-0deb-4de6-8ae5-fd152b98be27" providerId="AD" clId="Web-{099F618C-78FD-1428-47D0-A52A87802091}" dt="2026-07-10T19:36:49.512" v="805" actId="1076"/>
        <pc:sldMkLst>
          <pc:docMk/>
          <pc:sldMk cId="3990773699" sldId="306"/>
        </pc:sldMkLst>
        <pc:spChg chg="mod">
          <ac:chgData name="Daryl Araya Herrera" userId="S::daraya@bolsacr.com::ab197e94-0deb-4de6-8ae5-fd152b98be27" providerId="AD" clId="Web-{099F618C-78FD-1428-47D0-A52A87802091}" dt="2026-07-10T19:28:36.884" v="730" actId="1076"/>
          <ac:spMkLst>
            <pc:docMk/>
            <pc:sldMk cId="3990773699" sldId="306"/>
            <ac:spMk id="2" creationId="{5EB5A7E1-298B-F68A-FA3A-D28A86654D58}"/>
          </ac:spMkLst>
        </pc:spChg>
        <pc:spChg chg="mod">
          <ac:chgData name="Daryl Araya Herrera" userId="S::daraya@bolsacr.com::ab197e94-0deb-4de6-8ae5-fd152b98be27" providerId="AD" clId="Web-{099F618C-78FD-1428-47D0-A52A87802091}" dt="2026-07-10T19:28:33.994" v="729" actId="1076"/>
          <ac:spMkLst>
            <pc:docMk/>
            <pc:sldMk cId="3990773699" sldId="306"/>
            <ac:spMk id="96" creationId="{26811ABF-5E8B-C085-ECBA-DFF902096CF1}"/>
          </ac:spMkLst>
        </pc:spChg>
        <pc:picChg chg="add">
          <ac:chgData name="Daryl Araya Herrera" userId="S::daraya@bolsacr.com::ab197e94-0deb-4de6-8ae5-fd152b98be27" providerId="AD" clId="Web-{099F618C-78FD-1428-47D0-A52A87802091}" dt="2026-07-10T19:36:41.871" v="802"/>
          <ac:picMkLst>
            <pc:docMk/>
            <pc:sldMk cId="3990773699" sldId="306"/>
            <ac:picMk id="4" creationId="{C531F5C9-193B-41A4-BABA-CB8D89970F28}"/>
          </ac:picMkLst>
        </pc:picChg>
        <pc:picChg chg="mod">
          <ac:chgData name="Daryl Araya Herrera" userId="S::daraya@bolsacr.com::ab197e94-0deb-4de6-8ae5-fd152b98be27" providerId="AD" clId="Web-{099F618C-78FD-1428-47D0-A52A87802091}" dt="2026-07-10T19:36:49.512" v="805" actId="1076"/>
          <ac:picMkLst>
            <pc:docMk/>
            <pc:sldMk cId="3990773699" sldId="306"/>
            <ac:picMk id="6" creationId="{312E9825-B354-24CB-EE64-21377ABCD369}"/>
          </ac:picMkLst>
        </pc:picChg>
        <pc:picChg chg="add">
          <ac:chgData name="Daryl Araya Herrera" userId="S::daraya@bolsacr.com::ab197e94-0deb-4de6-8ae5-fd152b98be27" providerId="AD" clId="Web-{099F618C-78FD-1428-47D0-A52A87802091}" dt="2026-07-10T19:36:41.934" v="803"/>
          <ac:picMkLst>
            <pc:docMk/>
            <pc:sldMk cId="3990773699" sldId="306"/>
            <ac:picMk id="7" creationId="{5892635A-36BD-A5B7-26FC-572BFB14FD34}"/>
          </ac:picMkLst>
        </pc:picChg>
        <pc:picChg chg="del">
          <ac:chgData name="Daryl Araya Herrera" userId="S::daraya@bolsacr.com::ab197e94-0deb-4de6-8ae5-fd152b98be27" providerId="AD" clId="Web-{099F618C-78FD-1428-47D0-A52A87802091}" dt="2026-07-10T19:36:41.152" v="801"/>
          <ac:picMkLst>
            <pc:docMk/>
            <pc:sldMk cId="3990773699" sldId="306"/>
            <ac:picMk id="10" creationId="{BB6DAA82-60E5-AB92-DBC1-B76D7DAA60FE}"/>
          </ac:picMkLst>
        </pc:picChg>
        <pc:picChg chg="del">
          <ac:chgData name="Daryl Araya Herrera" userId="S::daraya@bolsacr.com::ab197e94-0deb-4de6-8ae5-fd152b98be27" providerId="AD" clId="Web-{099F618C-78FD-1428-47D0-A52A87802091}" dt="2026-07-10T19:36:40.199" v="800"/>
          <ac:picMkLst>
            <pc:docMk/>
            <pc:sldMk cId="3990773699" sldId="306"/>
            <ac:picMk id="11" creationId="{B3B9AB19-0241-D559-A469-C570E7474869}"/>
          </ac:picMkLst>
        </pc:picChg>
        <pc:picChg chg="add">
          <ac:chgData name="Daryl Araya Herrera" userId="S::daraya@bolsacr.com::ab197e94-0deb-4de6-8ae5-fd152b98be27" providerId="AD" clId="Web-{099F618C-78FD-1428-47D0-A52A87802091}" dt="2026-07-10T19:36:41.996" v="804"/>
          <ac:picMkLst>
            <pc:docMk/>
            <pc:sldMk cId="3990773699" sldId="306"/>
            <ac:picMk id="12" creationId="{E92BB355-D5AA-DD24-9DE3-4D6AFCD85AF1}"/>
          </ac:picMkLst>
        </pc:picChg>
        <pc:picChg chg="del">
          <ac:chgData name="Daryl Araya Herrera" userId="S::daraya@bolsacr.com::ab197e94-0deb-4de6-8ae5-fd152b98be27" providerId="AD" clId="Web-{099F618C-78FD-1428-47D0-A52A87802091}" dt="2026-07-10T19:36:39.340" v="799"/>
          <ac:picMkLst>
            <pc:docMk/>
            <pc:sldMk cId="3990773699" sldId="306"/>
            <ac:picMk id="13" creationId="{EA1F1F22-4C90-4B8E-4197-AFAACA96BF96}"/>
          </ac:picMkLst>
        </pc:picChg>
      </pc:sldChg>
      <pc:sldChg chg="addSp delSp modSp ord">
        <pc:chgData name="Daryl Araya Herrera" userId="S::daraya@bolsacr.com::ab197e94-0deb-4de6-8ae5-fd152b98be27" providerId="AD" clId="Web-{099F618C-78FD-1428-47D0-A52A87802091}" dt="2026-07-10T20:01:18.409" v="939"/>
        <pc:sldMkLst>
          <pc:docMk/>
          <pc:sldMk cId="2126516977" sldId="307"/>
        </pc:sldMkLst>
        <pc:spChg chg="mod">
          <ac:chgData name="Daryl Araya Herrera" userId="S::daraya@bolsacr.com::ab197e94-0deb-4de6-8ae5-fd152b98be27" providerId="AD" clId="Web-{099F618C-78FD-1428-47D0-A52A87802091}" dt="2026-07-10T19:28:22.619" v="725" actId="1076"/>
          <ac:spMkLst>
            <pc:docMk/>
            <pc:sldMk cId="2126516977" sldId="307"/>
            <ac:spMk id="2" creationId="{E022D784-23D5-10E7-A7B0-DD33A5018986}"/>
          </ac:spMkLst>
        </pc:spChg>
        <pc:spChg chg="mod">
          <ac:chgData name="Daryl Araya Herrera" userId="S::daraya@bolsacr.com::ab197e94-0deb-4de6-8ae5-fd152b98be27" providerId="AD" clId="Web-{099F618C-78FD-1428-47D0-A52A87802091}" dt="2026-07-10T19:28:17.665" v="723" actId="1076"/>
          <ac:spMkLst>
            <pc:docMk/>
            <pc:sldMk cId="2126516977" sldId="307"/>
            <ac:spMk id="96" creationId="{71FCF072-A3E5-67AD-3365-203003DE5749}"/>
          </ac:spMkLst>
        </pc:spChg>
        <pc:picChg chg="add">
          <ac:chgData name="Daryl Araya Herrera" userId="S::daraya@bolsacr.com::ab197e94-0deb-4de6-8ae5-fd152b98be27" providerId="AD" clId="Web-{099F618C-78FD-1428-47D0-A52A87802091}" dt="2026-07-10T19:36:37.527" v="796"/>
          <ac:picMkLst>
            <pc:docMk/>
            <pc:sldMk cId="2126516977" sldId="307"/>
            <ac:picMk id="5" creationId="{DB71D991-D649-5576-DD4E-C68138F4F10B}"/>
          </ac:picMkLst>
        </pc:picChg>
        <pc:picChg chg="add">
          <ac:chgData name="Daryl Araya Herrera" userId="S::daraya@bolsacr.com::ab197e94-0deb-4de6-8ae5-fd152b98be27" providerId="AD" clId="Web-{099F618C-78FD-1428-47D0-A52A87802091}" dt="2026-07-10T19:36:37.590" v="797"/>
          <ac:picMkLst>
            <pc:docMk/>
            <pc:sldMk cId="2126516977" sldId="307"/>
            <ac:picMk id="7" creationId="{D1142A0A-8B4F-BE24-5DFA-3C1FBC0462BB}"/>
          </ac:picMkLst>
        </pc:picChg>
        <pc:picChg chg="del">
          <ac:chgData name="Daryl Araya Herrera" userId="S::daraya@bolsacr.com::ab197e94-0deb-4de6-8ae5-fd152b98be27" providerId="AD" clId="Web-{099F618C-78FD-1428-47D0-A52A87802091}" dt="2026-07-10T19:36:32.371" v="795"/>
          <ac:picMkLst>
            <pc:docMk/>
            <pc:sldMk cId="2126516977" sldId="307"/>
            <ac:picMk id="10" creationId="{64A92CA6-88EA-AB33-6E83-A1E9D38AFFE1}"/>
          </ac:picMkLst>
        </pc:picChg>
        <pc:picChg chg="del">
          <ac:chgData name="Daryl Araya Herrera" userId="S::daraya@bolsacr.com::ab197e94-0deb-4de6-8ae5-fd152b98be27" providerId="AD" clId="Web-{099F618C-78FD-1428-47D0-A52A87802091}" dt="2026-07-10T19:36:30.590" v="793"/>
          <ac:picMkLst>
            <pc:docMk/>
            <pc:sldMk cId="2126516977" sldId="307"/>
            <ac:picMk id="11" creationId="{CADA4DB9-1DE3-3010-6636-EC8F63755184}"/>
          </ac:picMkLst>
        </pc:picChg>
        <pc:picChg chg="add">
          <ac:chgData name="Daryl Araya Herrera" userId="S::daraya@bolsacr.com::ab197e94-0deb-4de6-8ae5-fd152b98be27" providerId="AD" clId="Web-{099F618C-78FD-1428-47D0-A52A87802091}" dt="2026-07-10T19:36:37.637" v="798"/>
          <ac:picMkLst>
            <pc:docMk/>
            <pc:sldMk cId="2126516977" sldId="307"/>
            <ac:picMk id="12" creationId="{67E6CC2F-4579-693C-8078-C5FECB7ECDD6}"/>
          </ac:picMkLst>
        </pc:picChg>
        <pc:picChg chg="del">
          <ac:chgData name="Daryl Araya Herrera" userId="S::daraya@bolsacr.com::ab197e94-0deb-4de6-8ae5-fd152b98be27" providerId="AD" clId="Web-{099F618C-78FD-1428-47D0-A52A87802091}" dt="2026-07-10T19:36:31.402" v="794"/>
          <ac:picMkLst>
            <pc:docMk/>
            <pc:sldMk cId="2126516977" sldId="307"/>
            <ac:picMk id="13" creationId="{9D0DEC57-1AD6-19CA-52D3-E23A779E50B0}"/>
          </ac:picMkLst>
        </pc:picChg>
      </pc:sldChg>
      <pc:sldChg chg="addSp delSp modSp ord">
        <pc:chgData name="Daryl Araya Herrera" userId="S::daraya@bolsacr.com::ab197e94-0deb-4de6-8ae5-fd152b98be27" providerId="AD" clId="Web-{099F618C-78FD-1428-47D0-A52A87802091}" dt="2026-07-10T20:01:10.659" v="938"/>
        <pc:sldMkLst>
          <pc:docMk/>
          <pc:sldMk cId="3671253403" sldId="308"/>
        </pc:sldMkLst>
        <pc:spChg chg="mod">
          <ac:chgData name="Daryl Araya Herrera" userId="S::daraya@bolsacr.com::ab197e94-0deb-4de6-8ae5-fd152b98be27" providerId="AD" clId="Web-{099F618C-78FD-1428-47D0-A52A87802091}" dt="2026-07-10T19:46:02.749" v="916" actId="1076"/>
          <ac:spMkLst>
            <pc:docMk/>
            <pc:sldMk cId="3671253403" sldId="308"/>
            <ac:spMk id="2" creationId="{8EE96767-A50E-CB63-A48C-3807EE2610F5}"/>
          </ac:spMkLst>
        </pc:spChg>
        <pc:spChg chg="mod">
          <ac:chgData name="Daryl Araya Herrera" userId="S::daraya@bolsacr.com::ab197e94-0deb-4de6-8ae5-fd152b98be27" providerId="AD" clId="Web-{099F618C-78FD-1428-47D0-A52A87802091}" dt="2026-07-10T19:47:54.046" v="925" actId="20577"/>
          <ac:spMkLst>
            <pc:docMk/>
            <pc:sldMk cId="3671253403" sldId="308"/>
            <ac:spMk id="96" creationId="{D35D95BD-9B66-591D-3CEF-ECBE8FAE25D9}"/>
          </ac:spMkLst>
        </pc:spChg>
        <pc:picChg chg="add">
          <ac:chgData name="Daryl Araya Herrera" userId="S::daraya@bolsacr.com::ab197e94-0deb-4de6-8ae5-fd152b98be27" providerId="AD" clId="Web-{099F618C-78FD-1428-47D0-A52A87802091}" dt="2026-07-10T19:36:27.449" v="790"/>
          <ac:picMkLst>
            <pc:docMk/>
            <pc:sldMk cId="3671253403" sldId="308"/>
            <ac:picMk id="5" creationId="{4B3FBE3E-60E9-AB5E-0C79-5C49D2569155}"/>
          </ac:picMkLst>
        </pc:picChg>
        <pc:picChg chg="add">
          <ac:chgData name="Daryl Araya Herrera" userId="S::daraya@bolsacr.com::ab197e94-0deb-4de6-8ae5-fd152b98be27" providerId="AD" clId="Web-{099F618C-78FD-1428-47D0-A52A87802091}" dt="2026-07-10T19:36:27.512" v="791"/>
          <ac:picMkLst>
            <pc:docMk/>
            <pc:sldMk cId="3671253403" sldId="308"/>
            <ac:picMk id="7" creationId="{A6C7A214-845E-3A33-A5DB-19EA31C90FE5}"/>
          </ac:picMkLst>
        </pc:picChg>
        <pc:picChg chg="del">
          <ac:chgData name="Daryl Araya Herrera" userId="S::daraya@bolsacr.com::ab197e94-0deb-4de6-8ae5-fd152b98be27" providerId="AD" clId="Web-{099F618C-78FD-1428-47D0-A52A87802091}" dt="2026-07-10T19:36:20.715" v="789"/>
          <ac:picMkLst>
            <pc:docMk/>
            <pc:sldMk cId="3671253403" sldId="308"/>
            <ac:picMk id="10" creationId="{9303FDAF-BA66-810C-6027-FBCDAC674E84}"/>
          </ac:picMkLst>
        </pc:picChg>
        <pc:picChg chg="del">
          <ac:chgData name="Daryl Araya Herrera" userId="S::daraya@bolsacr.com::ab197e94-0deb-4de6-8ae5-fd152b98be27" providerId="AD" clId="Web-{099F618C-78FD-1428-47D0-A52A87802091}" dt="2026-07-10T19:36:18.934" v="787"/>
          <ac:picMkLst>
            <pc:docMk/>
            <pc:sldMk cId="3671253403" sldId="308"/>
            <ac:picMk id="11" creationId="{E30609E8-C177-7459-C5D2-2524AC00AF1A}"/>
          </ac:picMkLst>
        </pc:picChg>
        <pc:picChg chg="add">
          <ac:chgData name="Daryl Araya Herrera" userId="S::daraya@bolsacr.com::ab197e94-0deb-4de6-8ae5-fd152b98be27" providerId="AD" clId="Web-{099F618C-78FD-1428-47D0-A52A87802091}" dt="2026-07-10T19:36:27.574" v="792"/>
          <ac:picMkLst>
            <pc:docMk/>
            <pc:sldMk cId="3671253403" sldId="308"/>
            <ac:picMk id="12" creationId="{B23EC701-2D68-8833-49AA-F3E3E4B7FC8F}"/>
          </ac:picMkLst>
        </pc:picChg>
        <pc:picChg chg="del">
          <ac:chgData name="Daryl Araya Herrera" userId="S::daraya@bolsacr.com::ab197e94-0deb-4de6-8ae5-fd152b98be27" providerId="AD" clId="Web-{099F618C-78FD-1428-47D0-A52A87802091}" dt="2026-07-10T19:36:19.871" v="788"/>
          <ac:picMkLst>
            <pc:docMk/>
            <pc:sldMk cId="3671253403" sldId="308"/>
            <ac:picMk id="13" creationId="{A3A415D9-4ECF-1723-F47F-5A8EF44F6C6F}"/>
          </ac:picMkLst>
        </pc:picChg>
      </pc:sldChg>
      <pc:sldChg chg="addSp delSp modSp">
        <pc:chgData name="Daryl Araya Herrera" userId="S::daraya@bolsacr.com::ab197e94-0deb-4de6-8ae5-fd152b98be27" providerId="AD" clId="Web-{099F618C-78FD-1428-47D0-A52A87802091}" dt="2026-07-10T19:58:36.518" v="937" actId="1076"/>
        <pc:sldMkLst>
          <pc:docMk/>
          <pc:sldMk cId="457726231" sldId="309"/>
        </pc:sldMkLst>
        <pc:spChg chg="mod">
          <ac:chgData name="Daryl Araya Herrera" userId="S::daraya@bolsacr.com::ab197e94-0deb-4de6-8ae5-fd152b98be27" providerId="AD" clId="Web-{099F618C-78FD-1428-47D0-A52A87802091}" dt="2026-07-10T19:43:15.029" v="868" actId="1076"/>
          <ac:spMkLst>
            <pc:docMk/>
            <pc:sldMk cId="457726231" sldId="309"/>
            <ac:spMk id="96" creationId="{38A0CC58-2B5E-BA9D-581D-19BC96A99D28}"/>
          </ac:spMkLst>
        </pc:spChg>
        <pc:picChg chg="del">
          <ac:chgData name="Daryl Araya Herrera" userId="S::daraya@bolsacr.com::ab197e94-0deb-4de6-8ae5-fd152b98be27" providerId="AD" clId="Web-{099F618C-78FD-1428-47D0-A52A87802091}" dt="2026-07-10T19:57:24.799" v="932"/>
          <ac:picMkLst>
            <pc:docMk/>
            <pc:sldMk cId="457726231" sldId="309"/>
            <ac:picMk id="4" creationId="{C099AC08-9CF5-1114-E228-CF4ACAB2ED9B}"/>
          </ac:picMkLst>
        </pc:picChg>
        <pc:picChg chg="add">
          <ac:chgData name="Daryl Araya Herrera" userId="S::daraya@bolsacr.com::ab197e94-0deb-4de6-8ae5-fd152b98be27" providerId="AD" clId="Web-{099F618C-78FD-1428-47D0-A52A87802091}" dt="2026-07-10T19:36:15.230" v="784"/>
          <ac:picMkLst>
            <pc:docMk/>
            <pc:sldMk cId="457726231" sldId="309"/>
            <ac:picMk id="5" creationId="{129D9BF9-57BC-52A6-CD8B-B1B778A70D71}"/>
          </ac:picMkLst>
        </pc:picChg>
        <pc:picChg chg="add">
          <ac:chgData name="Daryl Araya Herrera" userId="S::daraya@bolsacr.com::ab197e94-0deb-4de6-8ae5-fd152b98be27" providerId="AD" clId="Web-{099F618C-78FD-1428-47D0-A52A87802091}" dt="2026-07-10T19:36:15.512" v="785"/>
          <ac:picMkLst>
            <pc:docMk/>
            <pc:sldMk cId="457726231" sldId="309"/>
            <ac:picMk id="7" creationId="{1FF7A7EB-6D7F-4A8E-99EC-7BBFE1E9B3E8}"/>
          </ac:picMkLst>
        </pc:picChg>
        <pc:picChg chg="del">
          <ac:chgData name="Daryl Araya Herrera" userId="S::daraya@bolsacr.com::ab197e94-0deb-4de6-8ae5-fd152b98be27" providerId="AD" clId="Web-{099F618C-78FD-1428-47D0-A52A87802091}" dt="2026-07-10T19:36:10.762" v="783"/>
          <ac:picMkLst>
            <pc:docMk/>
            <pc:sldMk cId="457726231" sldId="309"/>
            <ac:picMk id="10" creationId="{4D93C982-9B43-2FB0-8669-3866044D7FC1}"/>
          </ac:picMkLst>
        </pc:picChg>
        <pc:picChg chg="del">
          <ac:chgData name="Daryl Araya Herrera" userId="S::daraya@bolsacr.com::ab197e94-0deb-4de6-8ae5-fd152b98be27" providerId="AD" clId="Web-{099F618C-78FD-1428-47D0-A52A87802091}" dt="2026-07-10T19:36:09.027" v="781"/>
          <ac:picMkLst>
            <pc:docMk/>
            <pc:sldMk cId="457726231" sldId="309"/>
            <ac:picMk id="11" creationId="{4C211615-8C95-3A6E-6F56-ADACE37148DD}"/>
          </ac:picMkLst>
        </pc:picChg>
        <pc:picChg chg="add">
          <ac:chgData name="Daryl Araya Herrera" userId="S::daraya@bolsacr.com::ab197e94-0deb-4de6-8ae5-fd152b98be27" providerId="AD" clId="Web-{099F618C-78FD-1428-47D0-A52A87802091}" dt="2026-07-10T19:36:15.574" v="786"/>
          <ac:picMkLst>
            <pc:docMk/>
            <pc:sldMk cId="457726231" sldId="309"/>
            <ac:picMk id="12" creationId="{BAE8D2B8-B256-DF67-F526-6B7DD0968239}"/>
          </ac:picMkLst>
        </pc:picChg>
        <pc:picChg chg="del">
          <ac:chgData name="Daryl Araya Herrera" userId="S::daraya@bolsacr.com::ab197e94-0deb-4de6-8ae5-fd152b98be27" providerId="AD" clId="Web-{099F618C-78FD-1428-47D0-A52A87802091}" dt="2026-07-10T19:36:09.887" v="782"/>
          <ac:picMkLst>
            <pc:docMk/>
            <pc:sldMk cId="457726231" sldId="309"/>
            <ac:picMk id="13" creationId="{C383309D-502A-D3FD-1E88-75BAAC335EF2}"/>
          </ac:picMkLst>
        </pc:picChg>
        <pc:picChg chg="add mod">
          <ac:chgData name="Daryl Araya Herrera" userId="S::daraya@bolsacr.com::ab197e94-0deb-4de6-8ae5-fd152b98be27" providerId="AD" clId="Web-{099F618C-78FD-1428-47D0-A52A87802091}" dt="2026-07-10T19:58:36.518" v="937" actId="1076"/>
          <ac:picMkLst>
            <pc:docMk/>
            <pc:sldMk cId="457726231" sldId="309"/>
            <ac:picMk id="14" creationId="{D9D48747-A46E-34FD-8FD8-05A7BFC0EC48}"/>
          </ac:picMkLst>
        </pc:picChg>
      </pc:sldChg>
      <pc:sldChg chg="addSp delSp modSp">
        <pc:chgData name="Daryl Araya Herrera" userId="S::daraya@bolsacr.com::ab197e94-0deb-4de6-8ae5-fd152b98be27" providerId="AD" clId="Web-{099F618C-78FD-1428-47D0-A52A87802091}" dt="2026-07-10T19:42:47.232" v="864" actId="1076"/>
        <pc:sldMkLst>
          <pc:docMk/>
          <pc:sldMk cId="4213649212" sldId="310"/>
        </pc:sldMkLst>
        <pc:spChg chg="add del mod">
          <ac:chgData name="Daryl Araya Herrera" userId="S::daraya@bolsacr.com::ab197e94-0deb-4de6-8ae5-fd152b98be27" providerId="AD" clId="Web-{099F618C-78FD-1428-47D0-A52A87802091}" dt="2026-07-10T19:42:08.419" v="849"/>
          <ac:spMkLst>
            <pc:docMk/>
            <pc:sldMk cId="4213649212" sldId="310"/>
            <ac:spMk id="3" creationId="{FFF1B6A4-F082-E3C9-1D7C-B172B9001230}"/>
          </ac:spMkLst>
        </pc:spChg>
        <pc:spChg chg="mod">
          <ac:chgData name="Daryl Araya Herrera" userId="S::daraya@bolsacr.com::ab197e94-0deb-4de6-8ae5-fd152b98be27" providerId="AD" clId="Web-{099F618C-78FD-1428-47D0-A52A87802091}" dt="2026-07-10T19:42:47.232" v="864" actId="1076"/>
          <ac:spMkLst>
            <pc:docMk/>
            <pc:sldMk cId="4213649212" sldId="310"/>
            <ac:spMk id="96" creationId="{61B2A88A-13FF-8EF0-F09D-04789D090671}"/>
          </ac:spMkLst>
        </pc:spChg>
        <pc:picChg chg="mod">
          <ac:chgData name="Daryl Araya Herrera" userId="S::daraya@bolsacr.com::ab197e94-0deb-4de6-8ae5-fd152b98be27" providerId="AD" clId="Web-{099F618C-78FD-1428-47D0-A52A87802091}" dt="2026-07-10T19:35:58.074" v="780" actId="1076"/>
          <ac:picMkLst>
            <pc:docMk/>
            <pc:sldMk cId="4213649212" sldId="310"/>
            <ac:picMk id="10" creationId="{E4AF6D3D-F767-2DC6-D62C-0085162618AA}"/>
          </ac:picMkLst>
        </pc:picChg>
        <pc:picChg chg="mod">
          <ac:chgData name="Daryl Araya Herrera" userId="S::daraya@bolsacr.com::ab197e94-0deb-4de6-8ae5-fd152b98be27" providerId="AD" clId="Web-{099F618C-78FD-1428-47D0-A52A87802091}" dt="2026-07-10T19:35:38.871" v="775" actId="14100"/>
          <ac:picMkLst>
            <pc:docMk/>
            <pc:sldMk cId="4213649212" sldId="310"/>
            <ac:picMk id="11" creationId="{648AE428-9741-EFA5-C1D0-C2E64080627B}"/>
          </ac:picMkLst>
        </pc:picChg>
        <pc:picChg chg="mod">
          <ac:chgData name="Daryl Araya Herrera" userId="S::daraya@bolsacr.com::ab197e94-0deb-4de6-8ae5-fd152b98be27" providerId="AD" clId="Web-{099F618C-78FD-1428-47D0-A52A87802091}" dt="2026-07-10T19:35:44.871" v="776" actId="1076"/>
          <ac:picMkLst>
            <pc:docMk/>
            <pc:sldMk cId="4213649212" sldId="310"/>
            <ac:picMk id="13" creationId="{5A405CD1-7019-ED51-79EF-68CB693DADDB}"/>
          </ac:picMkLst>
        </pc:picChg>
      </pc:sldChg>
      <pc:sldChg chg="delSp modSp del">
        <pc:chgData name="Daryl Araya Herrera" userId="S::daraya@bolsacr.com::ab197e94-0deb-4de6-8ae5-fd152b98be27" providerId="AD" clId="Web-{099F618C-78FD-1428-47D0-A52A87802091}" dt="2026-07-10T18:36:21.963" v="14"/>
        <pc:sldMkLst>
          <pc:docMk/>
          <pc:sldMk cId="3274747368" sldId="311"/>
        </pc:sldMkLst>
        <pc:spChg chg="mod">
          <ac:chgData name="Daryl Araya Herrera" userId="S::daraya@bolsacr.com::ab197e94-0deb-4de6-8ae5-fd152b98be27" providerId="AD" clId="Web-{099F618C-78FD-1428-47D0-A52A87802091}" dt="2026-07-10T18:34:33.822" v="1" actId="1076"/>
          <ac:spMkLst>
            <pc:docMk/>
            <pc:sldMk cId="3274747368" sldId="311"/>
            <ac:spMk id="2" creationId="{81D5B9E0-EFEA-BFD9-CEB6-586272239290}"/>
          </ac:spMkLst>
        </pc:spChg>
        <pc:spChg chg="del">
          <ac:chgData name="Daryl Araya Herrera" userId="S::daraya@bolsacr.com::ab197e94-0deb-4de6-8ae5-fd152b98be27" providerId="AD" clId="Web-{099F618C-78FD-1428-47D0-A52A87802091}" dt="2026-07-10T18:34:21.978" v="0"/>
          <ac:spMkLst>
            <pc:docMk/>
            <pc:sldMk cId="3274747368" sldId="311"/>
            <ac:spMk id="96" creationId="{0C533FF7-258C-016F-6A08-FBFEA8FDAC08}"/>
          </ac:spMkLst>
        </pc:spChg>
      </pc:sldChg>
    </pc:docChg>
  </pc:docChgLst>
  <pc:docChgLst>
    <pc:chgData name="Luis Alejandro Coto Cervantes" userId="c69bf83f-8976-478e-9283-bf07231b811a" providerId="ADAL" clId="{0BADF101-14E6-4EEC-9268-1E5A64C40C16}"/>
    <pc:docChg chg="undo custSel addSld delSld modSld">
      <pc:chgData name="Luis Alejandro Coto Cervantes" userId="c69bf83f-8976-478e-9283-bf07231b811a" providerId="ADAL" clId="{0BADF101-14E6-4EEC-9268-1E5A64C40C16}" dt="2026-07-10T18:23:23.465" v="336" actId="14100"/>
      <pc:docMkLst>
        <pc:docMk/>
      </pc:docMkLst>
      <pc:sldChg chg="add">
        <pc:chgData name="Luis Alejandro Coto Cervantes" userId="c69bf83f-8976-478e-9283-bf07231b811a" providerId="ADAL" clId="{0BADF101-14E6-4EEC-9268-1E5A64C40C16}" dt="2026-07-09T16:02:24.748" v="23"/>
        <pc:sldMkLst>
          <pc:docMk/>
          <pc:sldMk cId="0" sldId="271"/>
        </pc:sldMkLst>
      </pc:sldChg>
      <pc:sldChg chg="delSp modSp mod">
        <pc:chgData name="Luis Alejandro Coto Cervantes" userId="c69bf83f-8976-478e-9283-bf07231b811a" providerId="ADAL" clId="{0BADF101-14E6-4EEC-9268-1E5A64C40C16}" dt="2026-07-10T17:57:16.265" v="140" actId="1076"/>
        <pc:sldMkLst>
          <pc:docMk/>
          <pc:sldMk cId="251157848" sldId="280"/>
        </pc:sldMkLst>
        <pc:spChg chg="mod">
          <ac:chgData name="Luis Alejandro Coto Cervantes" userId="c69bf83f-8976-478e-9283-bf07231b811a" providerId="ADAL" clId="{0BADF101-14E6-4EEC-9268-1E5A64C40C16}" dt="2026-07-10T17:56:35.690" v="128" actId="1076"/>
          <ac:spMkLst>
            <pc:docMk/>
            <pc:sldMk cId="251157848" sldId="280"/>
            <ac:spMk id="2" creationId="{81D5B9E0-EFEA-BFD9-CEB6-586272239290}"/>
          </ac:spMkLst>
        </pc:spChg>
        <pc:spChg chg="mod">
          <ac:chgData name="Luis Alejandro Coto Cervantes" userId="c69bf83f-8976-478e-9283-bf07231b811a" providerId="ADAL" clId="{0BADF101-14E6-4EEC-9268-1E5A64C40C16}" dt="2026-07-10T17:56:30.471" v="127" actId="1076"/>
          <ac:spMkLst>
            <pc:docMk/>
            <pc:sldMk cId="251157848" sldId="280"/>
            <ac:spMk id="96" creationId="{0C533FF7-258C-016F-6A08-FBFEA8FDAC08}"/>
          </ac:spMkLst>
        </pc:spChg>
        <pc:picChg chg="mod">
          <ac:chgData name="Luis Alejandro Coto Cervantes" userId="c69bf83f-8976-478e-9283-bf07231b811a" providerId="ADAL" clId="{0BADF101-14E6-4EEC-9268-1E5A64C40C16}" dt="2026-07-10T17:56:38.346" v="129" actId="1076"/>
          <ac:picMkLst>
            <pc:docMk/>
            <pc:sldMk cId="251157848" sldId="280"/>
            <ac:picMk id="6" creationId="{83396A3E-2C8C-3C66-E6C0-64063B4BD947}"/>
          </ac:picMkLst>
        </pc:picChg>
        <pc:picChg chg="mod">
          <ac:chgData name="Luis Alejandro Coto Cervantes" userId="c69bf83f-8976-478e-9283-bf07231b811a" providerId="ADAL" clId="{0BADF101-14E6-4EEC-9268-1E5A64C40C16}" dt="2026-07-10T17:57:16.265" v="140" actId="1076"/>
          <ac:picMkLst>
            <pc:docMk/>
            <pc:sldMk cId="251157848" sldId="280"/>
            <ac:picMk id="7" creationId="{6A00C216-6011-9C6B-137C-0DB40DB67076}"/>
          </ac:picMkLst>
        </pc:picChg>
        <pc:picChg chg="mod">
          <ac:chgData name="Luis Alejandro Coto Cervantes" userId="c69bf83f-8976-478e-9283-bf07231b811a" providerId="ADAL" clId="{0BADF101-14E6-4EEC-9268-1E5A64C40C16}" dt="2026-07-10T17:57:08.489" v="139" actId="14100"/>
          <ac:picMkLst>
            <pc:docMk/>
            <pc:sldMk cId="251157848" sldId="280"/>
            <ac:picMk id="10" creationId="{75373318-2C85-2BC9-0C72-3E589895A3AC}"/>
          </ac:picMkLst>
        </pc:picChg>
        <pc:picChg chg="mod">
          <ac:chgData name="Luis Alejandro Coto Cervantes" userId="c69bf83f-8976-478e-9283-bf07231b811a" providerId="ADAL" clId="{0BADF101-14E6-4EEC-9268-1E5A64C40C16}" dt="2026-07-10T17:56:44.162" v="131" actId="1076"/>
          <ac:picMkLst>
            <pc:docMk/>
            <pc:sldMk cId="251157848" sldId="280"/>
            <ac:picMk id="11" creationId="{8F241936-3B50-2BD3-A834-2EDE85490B37}"/>
          </ac:picMkLst>
        </pc:picChg>
        <pc:picChg chg="del">
          <ac:chgData name="Luis Alejandro Coto Cervantes" userId="c69bf83f-8976-478e-9283-bf07231b811a" providerId="ADAL" clId="{0BADF101-14E6-4EEC-9268-1E5A64C40C16}" dt="2026-07-10T17:49:49.045" v="65" actId="478"/>
          <ac:picMkLst>
            <pc:docMk/>
            <pc:sldMk cId="251157848" sldId="280"/>
            <ac:picMk id="13" creationId="{A49A6011-5BD4-3BEF-A06A-3C2E8F0DDC74}"/>
          </ac:picMkLst>
        </pc:picChg>
      </pc:sldChg>
      <pc:sldChg chg="addSp delSp modSp mod">
        <pc:chgData name="Luis Alejandro Coto Cervantes" userId="c69bf83f-8976-478e-9283-bf07231b811a" providerId="ADAL" clId="{0BADF101-14E6-4EEC-9268-1E5A64C40C16}" dt="2026-07-10T17:56:05.992" v="126" actId="1076"/>
        <pc:sldMkLst>
          <pc:docMk/>
          <pc:sldMk cId="4090558716" sldId="290"/>
        </pc:sldMkLst>
        <pc:spChg chg="mod">
          <ac:chgData name="Luis Alejandro Coto Cervantes" userId="c69bf83f-8976-478e-9283-bf07231b811a" providerId="ADAL" clId="{0BADF101-14E6-4EEC-9268-1E5A64C40C16}" dt="2026-07-10T17:54:48.340" v="104" actId="1076"/>
          <ac:spMkLst>
            <pc:docMk/>
            <pc:sldMk cId="4090558716" sldId="290"/>
            <ac:spMk id="2" creationId="{C956C48C-F850-71BC-F095-EA617204C5EA}"/>
          </ac:spMkLst>
        </pc:spChg>
        <pc:spChg chg="mod">
          <ac:chgData name="Luis Alejandro Coto Cervantes" userId="c69bf83f-8976-478e-9283-bf07231b811a" providerId="ADAL" clId="{0BADF101-14E6-4EEC-9268-1E5A64C40C16}" dt="2026-07-10T17:54:52.911" v="105" actId="1076"/>
          <ac:spMkLst>
            <pc:docMk/>
            <pc:sldMk cId="4090558716" sldId="290"/>
            <ac:spMk id="96" creationId="{1EF24BD6-72ED-2A8E-14A4-BA404521AE20}"/>
          </ac:spMkLst>
        </pc:spChg>
        <pc:picChg chg="mod">
          <ac:chgData name="Luis Alejandro Coto Cervantes" userId="c69bf83f-8976-478e-9283-bf07231b811a" providerId="ADAL" clId="{0BADF101-14E6-4EEC-9268-1E5A64C40C16}" dt="2026-07-10T17:56:01.100" v="125" actId="1076"/>
          <ac:picMkLst>
            <pc:docMk/>
            <pc:sldMk cId="4090558716" sldId="290"/>
            <ac:picMk id="7" creationId="{29E437BD-4D35-E046-85FC-D2176652D8D4}"/>
          </ac:picMkLst>
        </pc:picChg>
        <pc:picChg chg="mod">
          <ac:chgData name="Luis Alejandro Coto Cervantes" userId="c69bf83f-8976-478e-9283-bf07231b811a" providerId="ADAL" clId="{0BADF101-14E6-4EEC-9268-1E5A64C40C16}" dt="2026-07-10T17:56:05.992" v="126" actId="1076"/>
          <ac:picMkLst>
            <pc:docMk/>
            <pc:sldMk cId="4090558716" sldId="290"/>
            <ac:picMk id="10" creationId="{9058C13B-CBD0-14C8-32C9-8DB2676D98C9}"/>
          </ac:picMkLst>
        </pc:picChg>
        <pc:picChg chg="mod">
          <ac:chgData name="Luis Alejandro Coto Cervantes" userId="c69bf83f-8976-478e-9283-bf07231b811a" providerId="ADAL" clId="{0BADF101-14E6-4EEC-9268-1E5A64C40C16}" dt="2026-07-10T17:55:46.927" v="121" actId="14100"/>
          <ac:picMkLst>
            <pc:docMk/>
            <pc:sldMk cId="4090558716" sldId="290"/>
            <ac:picMk id="11" creationId="{AD61021A-C94D-30A8-C8A4-6440113C6FBD}"/>
          </ac:picMkLst>
        </pc:picChg>
        <pc:picChg chg="add del">
          <ac:chgData name="Luis Alejandro Coto Cervantes" userId="c69bf83f-8976-478e-9283-bf07231b811a" providerId="ADAL" clId="{0BADF101-14E6-4EEC-9268-1E5A64C40C16}" dt="2026-07-10T17:55:11.985" v="113" actId="478"/>
          <ac:picMkLst>
            <pc:docMk/>
            <pc:sldMk cId="4090558716" sldId="290"/>
            <ac:picMk id="13" creationId="{99464515-2C3F-FF89-F36A-BBC8245F2235}"/>
          </ac:picMkLst>
        </pc:picChg>
        <pc:picChg chg="mod">
          <ac:chgData name="Luis Alejandro Coto Cervantes" userId="c69bf83f-8976-478e-9283-bf07231b811a" providerId="ADAL" clId="{0BADF101-14E6-4EEC-9268-1E5A64C40C16}" dt="2026-07-10T17:55:02.050" v="108" actId="1076"/>
          <ac:picMkLst>
            <pc:docMk/>
            <pc:sldMk cId="4090558716" sldId="290"/>
            <ac:picMk id="14" creationId="{FB536C0C-7DB5-86FC-5CFD-565D27880508}"/>
          </ac:picMkLst>
        </pc:picChg>
      </pc:sldChg>
      <pc:sldChg chg="delSp modSp mod">
        <pc:chgData name="Luis Alejandro Coto Cervantes" userId="c69bf83f-8976-478e-9283-bf07231b811a" providerId="ADAL" clId="{0BADF101-14E6-4EEC-9268-1E5A64C40C16}" dt="2026-07-10T18:14:01.038" v="226" actId="1076"/>
        <pc:sldMkLst>
          <pc:docMk/>
          <pc:sldMk cId="3295784783" sldId="291"/>
        </pc:sldMkLst>
        <pc:spChg chg="mod">
          <ac:chgData name="Luis Alejandro Coto Cervantes" userId="c69bf83f-8976-478e-9283-bf07231b811a" providerId="ADAL" clId="{0BADF101-14E6-4EEC-9268-1E5A64C40C16}" dt="2026-07-10T18:12:56.767" v="208" actId="1076"/>
          <ac:spMkLst>
            <pc:docMk/>
            <pc:sldMk cId="3295784783" sldId="291"/>
            <ac:spMk id="2" creationId="{A707A818-3B1A-B400-04B2-561501AA2FA4}"/>
          </ac:spMkLst>
        </pc:spChg>
        <pc:spChg chg="mod">
          <ac:chgData name="Luis Alejandro Coto Cervantes" userId="c69bf83f-8976-478e-9283-bf07231b811a" providerId="ADAL" clId="{0BADF101-14E6-4EEC-9268-1E5A64C40C16}" dt="2026-07-10T18:12:52.381" v="207" actId="1076"/>
          <ac:spMkLst>
            <pc:docMk/>
            <pc:sldMk cId="3295784783" sldId="291"/>
            <ac:spMk id="96" creationId="{07E76103-DCAB-D6D6-8B78-4C3CAD7896BD}"/>
          </ac:spMkLst>
        </pc:spChg>
        <pc:picChg chg="mod">
          <ac:chgData name="Luis Alejandro Coto Cervantes" userId="c69bf83f-8976-478e-9283-bf07231b811a" providerId="ADAL" clId="{0BADF101-14E6-4EEC-9268-1E5A64C40C16}" dt="2026-07-10T18:13:13.565" v="213" actId="1076"/>
          <ac:picMkLst>
            <pc:docMk/>
            <pc:sldMk cId="3295784783" sldId="291"/>
            <ac:picMk id="5" creationId="{97A4A2A7-5AD5-B868-AFA5-6FA6A570D32A}"/>
          </ac:picMkLst>
        </pc:picChg>
        <pc:picChg chg="del">
          <ac:chgData name="Luis Alejandro Coto Cervantes" userId="c69bf83f-8976-478e-9283-bf07231b811a" providerId="ADAL" clId="{0BADF101-14E6-4EEC-9268-1E5A64C40C16}" dt="2026-07-10T18:12:39.135" v="204" actId="478"/>
          <ac:picMkLst>
            <pc:docMk/>
            <pc:sldMk cId="3295784783" sldId="291"/>
            <ac:picMk id="7" creationId="{47924089-2455-88C8-C82E-B6AE9479AEB6}"/>
          </ac:picMkLst>
        </pc:picChg>
        <pc:picChg chg="mod">
          <ac:chgData name="Luis Alejandro Coto Cervantes" userId="c69bf83f-8976-478e-9283-bf07231b811a" providerId="ADAL" clId="{0BADF101-14E6-4EEC-9268-1E5A64C40C16}" dt="2026-07-10T18:14:01.038" v="226" actId="1076"/>
          <ac:picMkLst>
            <pc:docMk/>
            <pc:sldMk cId="3295784783" sldId="291"/>
            <ac:picMk id="10" creationId="{16B5B757-AF90-1BE4-F90C-46A7EE3139AD}"/>
          </ac:picMkLst>
        </pc:picChg>
        <pc:picChg chg="mod">
          <ac:chgData name="Luis Alejandro Coto Cervantes" userId="c69bf83f-8976-478e-9283-bf07231b811a" providerId="ADAL" clId="{0BADF101-14E6-4EEC-9268-1E5A64C40C16}" dt="2026-07-10T18:13:57.818" v="225" actId="1076"/>
          <ac:picMkLst>
            <pc:docMk/>
            <pc:sldMk cId="3295784783" sldId="291"/>
            <ac:picMk id="11" creationId="{85DB0261-C3EF-2679-3FFF-95074DB3C709}"/>
          </ac:picMkLst>
        </pc:picChg>
        <pc:picChg chg="mod">
          <ac:chgData name="Luis Alejandro Coto Cervantes" userId="c69bf83f-8976-478e-9283-bf07231b811a" providerId="ADAL" clId="{0BADF101-14E6-4EEC-9268-1E5A64C40C16}" dt="2026-07-10T18:13:55.557" v="224" actId="1076"/>
          <ac:picMkLst>
            <pc:docMk/>
            <pc:sldMk cId="3295784783" sldId="291"/>
            <ac:picMk id="13" creationId="{5890616C-051A-9608-372D-285CB8DE56CA}"/>
          </ac:picMkLst>
        </pc:picChg>
      </pc:sldChg>
      <pc:sldChg chg="delSp modSp mod">
        <pc:chgData name="Luis Alejandro Coto Cervantes" userId="c69bf83f-8976-478e-9283-bf07231b811a" providerId="ADAL" clId="{0BADF101-14E6-4EEC-9268-1E5A64C40C16}" dt="2026-07-10T18:07:09.331" v="191" actId="1076"/>
        <pc:sldMkLst>
          <pc:docMk/>
          <pc:sldMk cId="1200094052" sldId="292"/>
        </pc:sldMkLst>
        <pc:spChg chg="mod">
          <ac:chgData name="Luis Alejandro Coto Cervantes" userId="c69bf83f-8976-478e-9283-bf07231b811a" providerId="ADAL" clId="{0BADF101-14E6-4EEC-9268-1E5A64C40C16}" dt="2026-07-10T18:06:57.456" v="188" actId="1076"/>
          <ac:spMkLst>
            <pc:docMk/>
            <pc:sldMk cId="1200094052" sldId="292"/>
            <ac:spMk id="2" creationId="{A54CD4BB-3EAA-78D4-B6B5-2B0C5A175CE1}"/>
          </ac:spMkLst>
        </pc:spChg>
        <pc:spChg chg="mod">
          <ac:chgData name="Luis Alejandro Coto Cervantes" userId="c69bf83f-8976-478e-9283-bf07231b811a" providerId="ADAL" clId="{0BADF101-14E6-4EEC-9268-1E5A64C40C16}" dt="2026-07-10T18:06:50.972" v="187" actId="1076"/>
          <ac:spMkLst>
            <pc:docMk/>
            <pc:sldMk cId="1200094052" sldId="292"/>
            <ac:spMk id="96" creationId="{EC09B3F8-97CA-1FC7-1F0A-754983BC3FB1}"/>
          </ac:spMkLst>
        </pc:spChg>
        <pc:picChg chg="mod">
          <ac:chgData name="Luis Alejandro Coto Cervantes" userId="c69bf83f-8976-478e-9283-bf07231b811a" providerId="ADAL" clId="{0BADF101-14E6-4EEC-9268-1E5A64C40C16}" dt="2026-07-10T18:06:42.309" v="186" actId="1076"/>
          <ac:picMkLst>
            <pc:docMk/>
            <pc:sldMk cId="1200094052" sldId="292"/>
            <ac:picMk id="4" creationId="{963AE7B4-E3ED-74E5-5AA5-B4E5FC7B6780}"/>
          </ac:picMkLst>
        </pc:picChg>
        <pc:picChg chg="mod">
          <ac:chgData name="Luis Alejandro Coto Cervantes" userId="c69bf83f-8976-478e-9283-bf07231b811a" providerId="ADAL" clId="{0BADF101-14E6-4EEC-9268-1E5A64C40C16}" dt="2026-07-10T18:07:04.271" v="189" actId="1076"/>
          <ac:picMkLst>
            <pc:docMk/>
            <pc:sldMk cId="1200094052" sldId="292"/>
            <ac:picMk id="7" creationId="{CDA2A577-A3C8-A4F0-57B6-47B7D9A22EDD}"/>
          </ac:picMkLst>
        </pc:picChg>
        <pc:picChg chg="mod">
          <ac:chgData name="Luis Alejandro Coto Cervantes" userId="c69bf83f-8976-478e-9283-bf07231b811a" providerId="ADAL" clId="{0BADF101-14E6-4EEC-9268-1E5A64C40C16}" dt="2026-07-10T18:07:09.331" v="191" actId="1076"/>
          <ac:picMkLst>
            <pc:docMk/>
            <pc:sldMk cId="1200094052" sldId="292"/>
            <ac:picMk id="10" creationId="{094CE9B3-B57A-A3FB-B816-9EB2D571442D}"/>
          </ac:picMkLst>
        </pc:picChg>
        <pc:picChg chg="mod">
          <ac:chgData name="Luis Alejandro Coto Cervantes" userId="c69bf83f-8976-478e-9283-bf07231b811a" providerId="ADAL" clId="{0BADF101-14E6-4EEC-9268-1E5A64C40C16}" dt="2026-07-10T17:59:23.839" v="165" actId="1076"/>
          <ac:picMkLst>
            <pc:docMk/>
            <pc:sldMk cId="1200094052" sldId="292"/>
            <ac:picMk id="11" creationId="{4CEFE4FA-1BFC-05A1-584C-DF989FC21C72}"/>
          </ac:picMkLst>
        </pc:picChg>
        <pc:picChg chg="del">
          <ac:chgData name="Luis Alejandro Coto Cervantes" userId="c69bf83f-8976-478e-9283-bf07231b811a" providerId="ADAL" clId="{0BADF101-14E6-4EEC-9268-1E5A64C40C16}" dt="2026-07-10T17:57:27.156" v="141" actId="478"/>
          <ac:picMkLst>
            <pc:docMk/>
            <pc:sldMk cId="1200094052" sldId="292"/>
            <ac:picMk id="13" creationId="{944A81E1-2E28-AD57-C411-840B30C123AC}"/>
          </ac:picMkLst>
        </pc:picChg>
      </pc:sldChg>
      <pc:sldChg chg="delSp modSp mod">
        <pc:chgData name="Luis Alejandro Coto Cervantes" userId="c69bf83f-8976-478e-9283-bf07231b811a" providerId="ADAL" clId="{0BADF101-14E6-4EEC-9268-1E5A64C40C16}" dt="2026-07-10T18:06:30.035" v="185" actId="1076"/>
        <pc:sldMkLst>
          <pc:docMk/>
          <pc:sldMk cId="246216453" sldId="293"/>
        </pc:sldMkLst>
        <pc:spChg chg="mod">
          <ac:chgData name="Luis Alejandro Coto Cervantes" userId="c69bf83f-8976-478e-9283-bf07231b811a" providerId="ADAL" clId="{0BADF101-14E6-4EEC-9268-1E5A64C40C16}" dt="2026-07-10T18:05:45.503" v="175" actId="1076"/>
          <ac:spMkLst>
            <pc:docMk/>
            <pc:sldMk cId="246216453" sldId="293"/>
            <ac:spMk id="2" creationId="{EA8A59A3-2366-4187-3520-0D270AFE9F72}"/>
          </ac:spMkLst>
        </pc:spChg>
        <pc:spChg chg="mod">
          <ac:chgData name="Luis Alejandro Coto Cervantes" userId="c69bf83f-8976-478e-9283-bf07231b811a" providerId="ADAL" clId="{0BADF101-14E6-4EEC-9268-1E5A64C40C16}" dt="2026-07-10T18:05:40.871" v="174" actId="14100"/>
          <ac:spMkLst>
            <pc:docMk/>
            <pc:sldMk cId="246216453" sldId="293"/>
            <ac:spMk id="96" creationId="{8D26F3E3-7D14-4D07-102A-11D4C890739B}"/>
          </ac:spMkLst>
        </pc:spChg>
        <pc:picChg chg="mod">
          <ac:chgData name="Luis Alejandro Coto Cervantes" userId="c69bf83f-8976-478e-9283-bf07231b811a" providerId="ADAL" clId="{0BADF101-14E6-4EEC-9268-1E5A64C40C16}" dt="2026-07-10T18:05:57.054" v="178" actId="1076"/>
          <ac:picMkLst>
            <pc:docMk/>
            <pc:sldMk cId="246216453" sldId="293"/>
            <ac:picMk id="5" creationId="{FC7B6A40-7339-2A79-B107-E4E4D134ABA4}"/>
          </ac:picMkLst>
        </pc:picChg>
        <pc:picChg chg="mod">
          <ac:chgData name="Luis Alejandro Coto Cervantes" userId="c69bf83f-8976-478e-9283-bf07231b811a" providerId="ADAL" clId="{0BADF101-14E6-4EEC-9268-1E5A64C40C16}" dt="2026-07-10T18:06:30.035" v="185" actId="1076"/>
          <ac:picMkLst>
            <pc:docMk/>
            <pc:sldMk cId="246216453" sldId="293"/>
            <ac:picMk id="7" creationId="{F1EC2999-1DDD-9119-4A3F-0D1F1AB82866}"/>
          </ac:picMkLst>
        </pc:picChg>
        <pc:picChg chg="mod">
          <ac:chgData name="Luis Alejandro Coto Cervantes" userId="c69bf83f-8976-478e-9283-bf07231b811a" providerId="ADAL" clId="{0BADF101-14E6-4EEC-9268-1E5A64C40C16}" dt="2026-07-10T18:06:10.977" v="182" actId="14100"/>
          <ac:picMkLst>
            <pc:docMk/>
            <pc:sldMk cId="246216453" sldId="293"/>
            <ac:picMk id="10" creationId="{29280B5D-0953-E30B-B5EC-A5571DC3A063}"/>
          </ac:picMkLst>
        </pc:picChg>
        <pc:picChg chg="mod">
          <ac:chgData name="Luis Alejandro Coto Cervantes" userId="c69bf83f-8976-478e-9283-bf07231b811a" providerId="ADAL" clId="{0BADF101-14E6-4EEC-9268-1E5A64C40C16}" dt="2026-07-10T18:06:23.609" v="184" actId="14100"/>
          <ac:picMkLst>
            <pc:docMk/>
            <pc:sldMk cId="246216453" sldId="293"/>
            <ac:picMk id="11" creationId="{C75F9924-2735-6209-79F6-BF9F32C0033F}"/>
          </ac:picMkLst>
        </pc:picChg>
        <pc:picChg chg="del">
          <ac:chgData name="Luis Alejandro Coto Cervantes" userId="c69bf83f-8976-478e-9283-bf07231b811a" providerId="ADAL" clId="{0BADF101-14E6-4EEC-9268-1E5A64C40C16}" dt="2026-07-10T18:05:32.338" v="172" actId="478"/>
          <ac:picMkLst>
            <pc:docMk/>
            <pc:sldMk cId="246216453" sldId="293"/>
            <ac:picMk id="13" creationId="{B61C37E8-8432-02D7-6692-4C6523E010FC}"/>
          </ac:picMkLst>
        </pc:picChg>
      </pc:sldChg>
      <pc:sldChg chg="delSp modSp mod">
        <pc:chgData name="Luis Alejandro Coto Cervantes" userId="c69bf83f-8976-478e-9283-bf07231b811a" providerId="ADAL" clId="{0BADF101-14E6-4EEC-9268-1E5A64C40C16}" dt="2026-07-10T18:09:39.604" v="203" actId="14100"/>
        <pc:sldMkLst>
          <pc:docMk/>
          <pc:sldMk cId="1433882295" sldId="294"/>
        </pc:sldMkLst>
        <pc:spChg chg="mod">
          <ac:chgData name="Luis Alejandro Coto Cervantes" userId="c69bf83f-8976-478e-9283-bf07231b811a" providerId="ADAL" clId="{0BADF101-14E6-4EEC-9268-1E5A64C40C16}" dt="2026-07-10T18:08:11.967" v="193" actId="1076"/>
          <ac:spMkLst>
            <pc:docMk/>
            <pc:sldMk cId="1433882295" sldId="294"/>
            <ac:spMk id="2" creationId="{09785564-C70D-DB02-3D21-1E64FAC2979E}"/>
          </ac:spMkLst>
        </pc:spChg>
        <pc:spChg chg="mod">
          <ac:chgData name="Luis Alejandro Coto Cervantes" userId="c69bf83f-8976-478e-9283-bf07231b811a" providerId="ADAL" clId="{0BADF101-14E6-4EEC-9268-1E5A64C40C16}" dt="2026-07-10T18:08:08.577" v="192" actId="1076"/>
          <ac:spMkLst>
            <pc:docMk/>
            <pc:sldMk cId="1433882295" sldId="294"/>
            <ac:spMk id="96" creationId="{F625B1E2-A234-AD7C-CA19-F7118E58573C}"/>
          </ac:spMkLst>
        </pc:spChg>
        <pc:picChg chg="mod">
          <ac:chgData name="Luis Alejandro Coto Cervantes" userId="c69bf83f-8976-478e-9283-bf07231b811a" providerId="ADAL" clId="{0BADF101-14E6-4EEC-9268-1E5A64C40C16}" dt="2026-07-10T18:08:20.073" v="195" actId="14100"/>
          <ac:picMkLst>
            <pc:docMk/>
            <pc:sldMk cId="1433882295" sldId="294"/>
            <ac:picMk id="4" creationId="{5F63583A-0728-BDAF-A9F8-1F49C40A38B8}"/>
          </ac:picMkLst>
        </pc:picChg>
        <pc:picChg chg="mod">
          <ac:chgData name="Luis Alejandro Coto Cervantes" userId="c69bf83f-8976-478e-9283-bf07231b811a" providerId="ADAL" clId="{0BADF101-14E6-4EEC-9268-1E5A64C40C16}" dt="2026-07-10T18:08:40.537" v="202" actId="1076"/>
          <ac:picMkLst>
            <pc:docMk/>
            <pc:sldMk cId="1433882295" sldId="294"/>
            <ac:picMk id="7" creationId="{D84C80BD-FFA7-C660-50D6-C83B5CC558FF}"/>
          </ac:picMkLst>
        </pc:picChg>
        <pc:picChg chg="mod">
          <ac:chgData name="Luis Alejandro Coto Cervantes" userId="c69bf83f-8976-478e-9283-bf07231b811a" providerId="ADAL" clId="{0BADF101-14E6-4EEC-9268-1E5A64C40C16}" dt="2026-07-10T18:08:36.691" v="201" actId="14100"/>
          <ac:picMkLst>
            <pc:docMk/>
            <pc:sldMk cId="1433882295" sldId="294"/>
            <ac:picMk id="10" creationId="{83AC30B3-8267-D211-B9C7-257F4FA5F238}"/>
          </ac:picMkLst>
        </pc:picChg>
        <pc:picChg chg="mod">
          <ac:chgData name="Luis Alejandro Coto Cervantes" userId="c69bf83f-8976-478e-9283-bf07231b811a" providerId="ADAL" clId="{0BADF101-14E6-4EEC-9268-1E5A64C40C16}" dt="2026-07-10T18:09:39.604" v="203" actId="14100"/>
          <ac:picMkLst>
            <pc:docMk/>
            <pc:sldMk cId="1433882295" sldId="294"/>
            <ac:picMk id="11" creationId="{CE5063CB-7970-5C18-DB19-2793C0089E4B}"/>
          </ac:picMkLst>
        </pc:picChg>
        <pc:picChg chg="del">
          <ac:chgData name="Luis Alejandro Coto Cervantes" userId="c69bf83f-8976-478e-9283-bf07231b811a" providerId="ADAL" clId="{0BADF101-14E6-4EEC-9268-1E5A64C40C16}" dt="2026-07-10T18:08:14.782" v="194" actId="478"/>
          <ac:picMkLst>
            <pc:docMk/>
            <pc:sldMk cId="1433882295" sldId="294"/>
            <ac:picMk id="13" creationId="{533069CB-6736-E17F-8C70-074D28F04415}"/>
          </ac:picMkLst>
        </pc:picChg>
      </pc:sldChg>
      <pc:sldChg chg="delSp modSp mod">
        <pc:chgData name="Luis Alejandro Coto Cervantes" userId="c69bf83f-8976-478e-9283-bf07231b811a" providerId="ADAL" clId="{0BADF101-14E6-4EEC-9268-1E5A64C40C16}" dt="2026-07-10T17:54:27.549" v="99" actId="14100"/>
        <pc:sldMkLst>
          <pc:docMk/>
          <pc:sldMk cId="2148515567" sldId="304"/>
        </pc:sldMkLst>
        <pc:spChg chg="mod">
          <ac:chgData name="Luis Alejandro Coto Cervantes" userId="c69bf83f-8976-478e-9283-bf07231b811a" providerId="ADAL" clId="{0BADF101-14E6-4EEC-9268-1E5A64C40C16}" dt="2026-07-10T17:52:03.413" v="88" actId="1076"/>
          <ac:spMkLst>
            <pc:docMk/>
            <pc:sldMk cId="2148515567" sldId="304"/>
            <ac:spMk id="2" creationId="{BDD937EF-086D-54F6-3792-7B8167039CEC}"/>
          </ac:spMkLst>
        </pc:spChg>
        <pc:spChg chg="mod">
          <ac:chgData name="Luis Alejandro Coto Cervantes" userId="c69bf83f-8976-478e-9283-bf07231b811a" providerId="ADAL" clId="{0BADF101-14E6-4EEC-9268-1E5A64C40C16}" dt="2026-07-10T17:52:00.231" v="87" actId="1076"/>
          <ac:spMkLst>
            <pc:docMk/>
            <pc:sldMk cId="2148515567" sldId="304"/>
            <ac:spMk id="96" creationId="{0222C3E7-98C7-E305-F166-4D78596B3F51}"/>
          </ac:spMkLst>
        </pc:spChg>
        <pc:picChg chg="mod">
          <ac:chgData name="Luis Alejandro Coto Cervantes" userId="c69bf83f-8976-478e-9283-bf07231b811a" providerId="ADAL" clId="{0BADF101-14E6-4EEC-9268-1E5A64C40C16}" dt="2026-07-10T17:52:08.041" v="90" actId="1076"/>
          <ac:picMkLst>
            <pc:docMk/>
            <pc:sldMk cId="2148515567" sldId="304"/>
            <ac:picMk id="4" creationId="{D97ECD96-C617-0579-988E-A596FDBA86E8}"/>
          </ac:picMkLst>
        </pc:picChg>
        <pc:picChg chg="mod">
          <ac:chgData name="Luis Alejandro Coto Cervantes" userId="c69bf83f-8976-478e-9283-bf07231b811a" providerId="ADAL" clId="{0BADF101-14E6-4EEC-9268-1E5A64C40C16}" dt="2026-07-10T17:54:27.549" v="99" actId="14100"/>
          <ac:picMkLst>
            <pc:docMk/>
            <pc:sldMk cId="2148515567" sldId="304"/>
            <ac:picMk id="7" creationId="{B5D87684-0B05-DE26-490F-433764C592A7}"/>
          </ac:picMkLst>
        </pc:picChg>
        <pc:picChg chg="mod">
          <ac:chgData name="Luis Alejandro Coto Cervantes" userId="c69bf83f-8976-478e-9283-bf07231b811a" providerId="ADAL" clId="{0BADF101-14E6-4EEC-9268-1E5A64C40C16}" dt="2026-07-10T17:52:19.401" v="93" actId="1076"/>
          <ac:picMkLst>
            <pc:docMk/>
            <pc:sldMk cId="2148515567" sldId="304"/>
            <ac:picMk id="10" creationId="{D1756D52-9F6D-00FB-2B0F-A052DB82FA06}"/>
          </ac:picMkLst>
        </pc:picChg>
        <pc:picChg chg="mod">
          <ac:chgData name="Luis Alejandro Coto Cervantes" userId="c69bf83f-8976-478e-9283-bf07231b811a" providerId="ADAL" clId="{0BADF101-14E6-4EEC-9268-1E5A64C40C16}" dt="2026-07-10T17:52:23.378" v="94" actId="1076"/>
          <ac:picMkLst>
            <pc:docMk/>
            <pc:sldMk cId="2148515567" sldId="304"/>
            <ac:picMk id="11" creationId="{84FC5AC2-8A14-506A-44FF-2ADC3B9E2532}"/>
          </ac:picMkLst>
        </pc:picChg>
        <pc:picChg chg="del">
          <ac:chgData name="Luis Alejandro Coto Cervantes" userId="c69bf83f-8976-478e-9283-bf07231b811a" providerId="ADAL" clId="{0BADF101-14E6-4EEC-9268-1E5A64C40C16}" dt="2026-07-10T17:51:45.919" v="85" actId="478"/>
          <ac:picMkLst>
            <pc:docMk/>
            <pc:sldMk cId="2148515567" sldId="304"/>
            <ac:picMk id="13" creationId="{DB3AE125-0D32-B6B5-64E2-9C1C5B9BB128}"/>
          </ac:picMkLst>
        </pc:picChg>
      </pc:sldChg>
      <pc:sldChg chg="del">
        <pc:chgData name="Luis Alejandro Coto Cervantes" userId="c69bf83f-8976-478e-9283-bf07231b811a" providerId="ADAL" clId="{0BADF101-14E6-4EEC-9268-1E5A64C40C16}" dt="2026-07-10T17:39:13.868" v="33" actId="2696"/>
        <pc:sldMkLst>
          <pc:docMk/>
          <pc:sldMk cId="2215624164" sldId="305"/>
        </pc:sldMkLst>
      </pc:sldChg>
      <pc:sldChg chg="addSp delSp modSp mod">
        <pc:chgData name="Luis Alejandro Coto Cervantes" userId="c69bf83f-8976-478e-9283-bf07231b811a" providerId="ADAL" clId="{0BADF101-14E6-4EEC-9268-1E5A64C40C16}" dt="2026-07-10T18:15:59.567" v="246" actId="1076"/>
        <pc:sldMkLst>
          <pc:docMk/>
          <pc:sldMk cId="3990773699" sldId="306"/>
        </pc:sldMkLst>
        <pc:spChg chg="mod">
          <ac:chgData name="Luis Alejandro Coto Cervantes" userId="c69bf83f-8976-478e-9283-bf07231b811a" providerId="ADAL" clId="{0BADF101-14E6-4EEC-9268-1E5A64C40C16}" dt="2026-07-10T18:15:00.859" v="232" actId="1076"/>
          <ac:spMkLst>
            <pc:docMk/>
            <pc:sldMk cId="3990773699" sldId="306"/>
            <ac:spMk id="2" creationId="{5EB5A7E1-298B-F68A-FA3A-D28A86654D58}"/>
          </ac:spMkLst>
        </pc:spChg>
        <pc:spChg chg="mod">
          <ac:chgData name="Luis Alejandro Coto Cervantes" userId="c69bf83f-8976-478e-9283-bf07231b811a" providerId="ADAL" clId="{0BADF101-14E6-4EEC-9268-1E5A64C40C16}" dt="2026-07-10T18:14:55.993" v="231" actId="14100"/>
          <ac:spMkLst>
            <pc:docMk/>
            <pc:sldMk cId="3990773699" sldId="306"/>
            <ac:spMk id="96" creationId="{26811ABF-5E8B-C085-ECBA-DFF902096CF1}"/>
          </ac:spMkLst>
        </pc:spChg>
        <pc:picChg chg="add del mod">
          <ac:chgData name="Luis Alejandro Coto Cervantes" userId="c69bf83f-8976-478e-9283-bf07231b811a" providerId="ADAL" clId="{0BADF101-14E6-4EEC-9268-1E5A64C40C16}" dt="2026-07-10T17:40:32.297" v="34" actId="478"/>
          <ac:picMkLst>
            <pc:docMk/>
            <pc:sldMk cId="3990773699" sldId="306"/>
            <ac:picMk id="4" creationId="{52123377-4100-467B-CCCE-D41FF2A94610}"/>
          </ac:picMkLst>
        </pc:picChg>
        <pc:picChg chg="add mod">
          <ac:chgData name="Luis Alejandro Coto Cervantes" userId="c69bf83f-8976-478e-9283-bf07231b811a" providerId="ADAL" clId="{0BADF101-14E6-4EEC-9268-1E5A64C40C16}" dt="2026-07-10T18:15:59.567" v="246" actId="1076"/>
          <ac:picMkLst>
            <pc:docMk/>
            <pc:sldMk cId="3990773699" sldId="306"/>
            <ac:picMk id="6" creationId="{312E9825-B354-24CB-EE64-21377ABCD369}"/>
          </ac:picMkLst>
        </pc:picChg>
        <pc:picChg chg="del">
          <ac:chgData name="Luis Alejandro Coto Cervantes" userId="c69bf83f-8976-478e-9283-bf07231b811a" providerId="ADAL" clId="{0BADF101-14E6-4EEC-9268-1E5A64C40C16}" dt="2026-07-10T18:14:38.166" v="227" actId="478"/>
          <ac:picMkLst>
            <pc:docMk/>
            <pc:sldMk cId="3990773699" sldId="306"/>
            <ac:picMk id="7" creationId="{00EC2C63-DA66-D448-B476-DF137C41CBE4}"/>
          </ac:picMkLst>
        </pc:picChg>
        <pc:picChg chg="mod">
          <ac:chgData name="Luis Alejandro Coto Cervantes" userId="c69bf83f-8976-478e-9283-bf07231b811a" providerId="ADAL" clId="{0BADF101-14E6-4EEC-9268-1E5A64C40C16}" dt="2026-07-10T18:15:38.543" v="244" actId="1076"/>
          <ac:picMkLst>
            <pc:docMk/>
            <pc:sldMk cId="3990773699" sldId="306"/>
            <ac:picMk id="10" creationId="{BB6DAA82-60E5-AB92-DBC1-B76D7DAA60FE}"/>
          </ac:picMkLst>
        </pc:picChg>
        <pc:picChg chg="mod">
          <ac:chgData name="Luis Alejandro Coto Cervantes" userId="c69bf83f-8976-478e-9283-bf07231b811a" providerId="ADAL" clId="{0BADF101-14E6-4EEC-9268-1E5A64C40C16}" dt="2026-07-10T18:15:24.372" v="238" actId="14100"/>
          <ac:picMkLst>
            <pc:docMk/>
            <pc:sldMk cId="3990773699" sldId="306"/>
            <ac:picMk id="11" creationId="{B3B9AB19-0241-D559-A469-C570E7474869}"/>
          </ac:picMkLst>
        </pc:picChg>
        <pc:picChg chg="mod">
          <ac:chgData name="Luis Alejandro Coto Cervantes" userId="c69bf83f-8976-478e-9283-bf07231b811a" providerId="ADAL" clId="{0BADF101-14E6-4EEC-9268-1E5A64C40C16}" dt="2026-07-10T18:15:36.104" v="243" actId="1076"/>
          <ac:picMkLst>
            <pc:docMk/>
            <pc:sldMk cId="3990773699" sldId="306"/>
            <ac:picMk id="13" creationId="{EA1F1F22-4C90-4B8E-4197-AFAACA96BF96}"/>
          </ac:picMkLst>
        </pc:picChg>
      </pc:sldChg>
      <pc:sldChg chg="addSp delSp modSp mod">
        <pc:chgData name="Luis Alejandro Coto Cervantes" userId="c69bf83f-8976-478e-9283-bf07231b811a" providerId="ADAL" clId="{0BADF101-14E6-4EEC-9268-1E5A64C40C16}" dt="2026-07-10T18:17:15.331" v="265" actId="1076"/>
        <pc:sldMkLst>
          <pc:docMk/>
          <pc:sldMk cId="2126516977" sldId="307"/>
        </pc:sldMkLst>
        <pc:spChg chg="mod">
          <ac:chgData name="Luis Alejandro Coto Cervantes" userId="c69bf83f-8976-478e-9283-bf07231b811a" providerId="ADAL" clId="{0BADF101-14E6-4EEC-9268-1E5A64C40C16}" dt="2026-07-10T18:16:13.832" v="249" actId="1076"/>
          <ac:spMkLst>
            <pc:docMk/>
            <pc:sldMk cId="2126516977" sldId="307"/>
            <ac:spMk id="2" creationId="{E022D784-23D5-10E7-A7B0-DD33A5018986}"/>
          </ac:spMkLst>
        </pc:spChg>
        <pc:spChg chg="mod">
          <ac:chgData name="Luis Alejandro Coto Cervantes" userId="c69bf83f-8976-478e-9283-bf07231b811a" providerId="ADAL" clId="{0BADF101-14E6-4EEC-9268-1E5A64C40C16}" dt="2026-07-10T18:16:21.956" v="251" actId="14100"/>
          <ac:spMkLst>
            <pc:docMk/>
            <pc:sldMk cId="2126516977" sldId="307"/>
            <ac:spMk id="96" creationId="{71FCF072-A3E5-67AD-3365-203003DE5749}"/>
          </ac:spMkLst>
        </pc:spChg>
        <pc:picChg chg="add mod">
          <ac:chgData name="Luis Alejandro Coto Cervantes" userId="c69bf83f-8976-478e-9283-bf07231b811a" providerId="ADAL" clId="{0BADF101-14E6-4EEC-9268-1E5A64C40C16}" dt="2026-07-10T18:17:15.331" v="265" actId="1076"/>
          <ac:picMkLst>
            <pc:docMk/>
            <pc:sldMk cId="2126516977" sldId="307"/>
            <ac:picMk id="4" creationId="{4C366ECB-253E-975D-D120-7537059A7ED0}"/>
          </ac:picMkLst>
        </pc:picChg>
        <pc:picChg chg="del">
          <ac:chgData name="Luis Alejandro Coto Cervantes" userId="c69bf83f-8976-478e-9283-bf07231b811a" providerId="ADAL" clId="{0BADF101-14E6-4EEC-9268-1E5A64C40C16}" dt="2026-07-10T18:16:06.109" v="247" actId="478"/>
          <ac:picMkLst>
            <pc:docMk/>
            <pc:sldMk cId="2126516977" sldId="307"/>
            <ac:picMk id="7" creationId="{19DA8253-559C-FC08-577E-D09D470D6B02}"/>
          </ac:picMkLst>
        </pc:picChg>
        <pc:picChg chg="mod">
          <ac:chgData name="Luis Alejandro Coto Cervantes" userId="c69bf83f-8976-478e-9283-bf07231b811a" providerId="ADAL" clId="{0BADF101-14E6-4EEC-9268-1E5A64C40C16}" dt="2026-07-10T18:16:45.397" v="258" actId="1076"/>
          <ac:picMkLst>
            <pc:docMk/>
            <pc:sldMk cId="2126516977" sldId="307"/>
            <ac:picMk id="10" creationId="{64A92CA6-88EA-AB33-6E83-A1E9D38AFFE1}"/>
          </ac:picMkLst>
        </pc:picChg>
        <pc:picChg chg="mod">
          <ac:chgData name="Luis Alejandro Coto Cervantes" userId="c69bf83f-8976-478e-9283-bf07231b811a" providerId="ADAL" clId="{0BADF101-14E6-4EEC-9268-1E5A64C40C16}" dt="2026-07-10T18:16:59.113" v="262" actId="1076"/>
          <ac:picMkLst>
            <pc:docMk/>
            <pc:sldMk cId="2126516977" sldId="307"/>
            <ac:picMk id="11" creationId="{CADA4DB9-1DE3-3010-6636-EC8F63755184}"/>
          </ac:picMkLst>
        </pc:picChg>
        <pc:picChg chg="mod">
          <ac:chgData name="Luis Alejandro Coto Cervantes" userId="c69bf83f-8976-478e-9283-bf07231b811a" providerId="ADAL" clId="{0BADF101-14E6-4EEC-9268-1E5A64C40C16}" dt="2026-07-10T18:17:03.193" v="263" actId="1076"/>
          <ac:picMkLst>
            <pc:docMk/>
            <pc:sldMk cId="2126516977" sldId="307"/>
            <ac:picMk id="13" creationId="{9D0DEC57-1AD6-19CA-52D3-E23A779E50B0}"/>
          </ac:picMkLst>
        </pc:picChg>
      </pc:sldChg>
      <pc:sldChg chg="addSp delSp modSp mod">
        <pc:chgData name="Luis Alejandro Coto Cervantes" userId="c69bf83f-8976-478e-9283-bf07231b811a" providerId="ADAL" clId="{0BADF101-14E6-4EEC-9268-1E5A64C40C16}" dt="2026-07-10T18:19:50.260" v="286" actId="1076"/>
        <pc:sldMkLst>
          <pc:docMk/>
          <pc:sldMk cId="3671253403" sldId="308"/>
        </pc:sldMkLst>
        <pc:spChg chg="mod">
          <ac:chgData name="Luis Alejandro Coto Cervantes" userId="c69bf83f-8976-478e-9283-bf07231b811a" providerId="ADAL" clId="{0BADF101-14E6-4EEC-9268-1E5A64C40C16}" dt="2026-07-10T18:18:48.022" v="267" actId="1076"/>
          <ac:spMkLst>
            <pc:docMk/>
            <pc:sldMk cId="3671253403" sldId="308"/>
            <ac:spMk id="2" creationId="{8EE96767-A50E-CB63-A48C-3807EE2610F5}"/>
          </ac:spMkLst>
        </pc:spChg>
        <pc:spChg chg="mod">
          <ac:chgData name="Luis Alejandro Coto Cervantes" userId="c69bf83f-8976-478e-9283-bf07231b811a" providerId="ADAL" clId="{0BADF101-14E6-4EEC-9268-1E5A64C40C16}" dt="2026-07-10T18:18:42.926" v="266" actId="1076"/>
          <ac:spMkLst>
            <pc:docMk/>
            <pc:sldMk cId="3671253403" sldId="308"/>
            <ac:spMk id="96" creationId="{D35D95BD-9B66-591D-3CEF-ECBE8FAE25D9}"/>
          </ac:spMkLst>
        </pc:spChg>
        <pc:picChg chg="add mod">
          <ac:chgData name="Luis Alejandro Coto Cervantes" userId="c69bf83f-8976-478e-9283-bf07231b811a" providerId="ADAL" clId="{0BADF101-14E6-4EEC-9268-1E5A64C40C16}" dt="2026-07-10T18:19:03.236" v="273" actId="1076"/>
          <ac:picMkLst>
            <pc:docMk/>
            <pc:sldMk cId="3671253403" sldId="308"/>
            <ac:picMk id="4" creationId="{BF9E869C-DFEF-9BF8-C800-448DA766EE0E}"/>
          </ac:picMkLst>
        </pc:picChg>
        <pc:picChg chg="del">
          <ac:chgData name="Luis Alejandro Coto Cervantes" userId="c69bf83f-8976-478e-9283-bf07231b811a" providerId="ADAL" clId="{0BADF101-14E6-4EEC-9268-1E5A64C40C16}" dt="2026-07-10T18:18:58.659" v="272" actId="478"/>
          <ac:picMkLst>
            <pc:docMk/>
            <pc:sldMk cId="3671253403" sldId="308"/>
            <ac:picMk id="7" creationId="{76D13DF4-5F64-0F47-B408-482F5AD8AB3A}"/>
          </ac:picMkLst>
        </pc:picChg>
        <pc:picChg chg="mod">
          <ac:chgData name="Luis Alejandro Coto Cervantes" userId="c69bf83f-8976-478e-9283-bf07231b811a" providerId="ADAL" clId="{0BADF101-14E6-4EEC-9268-1E5A64C40C16}" dt="2026-07-10T18:19:50.260" v="286" actId="1076"/>
          <ac:picMkLst>
            <pc:docMk/>
            <pc:sldMk cId="3671253403" sldId="308"/>
            <ac:picMk id="10" creationId="{9303FDAF-BA66-810C-6027-FBCDAC674E84}"/>
          </ac:picMkLst>
        </pc:picChg>
        <pc:picChg chg="mod">
          <ac:chgData name="Luis Alejandro Coto Cervantes" userId="c69bf83f-8976-478e-9283-bf07231b811a" providerId="ADAL" clId="{0BADF101-14E6-4EEC-9268-1E5A64C40C16}" dt="2026-07-10T18:19:37.634" v="283" actId="1076"/>
          <ac:picMkLst>
            <pc:docMk/>
            <pc:sldMk cId="3671253403" sldId="308"/>
            <ac:picMk id="11" creationId="{E30609E8-C177-7459-C5D2-2524AC00AF1A}"/>
          </ac:picMkLst>
        </pc:picChg>
        <pc:picChg chg="mod">
          <ac:chgData name="Luis Alejandro Coto Cervantes" userId="c69bf83f-8976-478e-9283-bf07231b811a" providerId="ADAL" clId="{0BADF101-14E6-4EEC-9268-1E5A64C40C16}" dt="2026-07-10T18:19:47.757" v="285" actId="1076"/>
          <ac:picMkLst>
            <pc:docMk/>
            <pc:sldMk cId="3671253403" sldId="308"/>
            <ac:picMk id="13" creationId="{A3A415D9-4ECF-1723-F47F-5A8EF44F6C6F}"/>
          </ac:picMkLst>
        </pc:picChg>
      </pc:sldChg>
      <pc:sldChg chg="addSp delSp modSp mod">
        <pc:chgData name="Luis Alejandro Coto Cervantes" userId="c69bf83f-8976-478e-9283-bf07231b811a" providerId="ADAL" clId="{0BADF101-14E6-4EEC-9268-1E5A64C40C16}" dt="2026-07-10T18:22:51.685" v="328" actId="1076"/>
        <pc:sldMkLst>
          <pc:docMk/>
          <pc:sldMk cId="457726231" sldId="309"/>
        </pc:sldMkLst>
        <pc:spChg chg="mod">
          <ac:chgData name="Luis Alejandro Coto Cervantes" userId="c69bf83f-8976-478e-9283-bf07231b811a" providerId="ADAL" clId="{0BADF101-14E6-4EEC-9268-1E5A64C40C16}" dt="2026-07-10T18:22:51.685" v="328" actId="1076"/>
          <ac:spMkLst>
            <pc:docMk/>
            <pc:sldMk cId="457726231" sldId="309"/>
            <ac:spMk id="2" creationId="{8E26EAC6-9524-35EB-A103-CBB3C08A0220}"/>
          </ac:spMkLst>
        </pc:spChg>
        <pc:spChg chg="mod">
          <ac:chgData name="Luis Alejandro Coto Cervantes" userId="c69bf83f-8976-478e-9283-bf07231b811a" providerId="ADAL" clId="{0BADF101-14E6-4EEC-9268-1E5A64C40C16}" dt="2026-07-10T18:22:47.424" v="327" actId="1076"/>
          <ac:spMkLst>
            <pc:docMk/>
            <pc:sldMk cId="457726231" sldId="309"/>
            <ac:spMk id="96" creationId="{38A0CC58-2B5E-BA9D-581D-19BC96A99D28}"/>
          </ac:spMkLst>
        </pc:spChg>
        <pc:picChg chg="add mod">
          <ac:chgData name="Luis Alejandro Coto Cervantes" userId="c69bf83f-8976-478e-9283-bf07231b811a" providerId="ADAL" clId="{0BADF101-14E6-4EEC-9268-1E5A64C40C16}" dt="2026-07-10T18:22:44.140" v="326" actId="1076"/>
          <ac:picMkLst>
            <pc:docMk/>
            <pc:sldMk cId="457726231" sldId="309"/>
            <ac:picMk id="4" creationId="{C099AC08-9CF5-1114-E228-CF4ACAB2ED9B}"/>
          </ac:picMkLst>
        </pc:picChg>
        <pc:picChg chg="del">
          <ac:chgData name="Luis Alejandro Coto Cervantes" userId="c69bf83f-8976-478e-9283-bf07231b811a" providerId="ADAL" clId="{0BADF101-14E6-4EEC-9268-1E5A64C40C16}" dt="2026-07-10T18:20:15.954" v="291" actId="478"/>
          <ac:picMkLst>
            <pc:docMk/>
            <pc:sldMk cId="457726231" sldId="309"/>
            <ac:picMk id="7" creationId="{3C76A35E-247A-A4E9-C01D-836AD9E2CBBD}"/>
          </ac:picMkLst>
        </pc:picChg>
        <pc:picChg chg="mod">
          <ac:chgData name="Luis Alejandro Coto Cervantes" userId="c69bf83f-8976-478e-9283-bf07231b811a" providerId="ADAL" clId="{0BADF101-14E6-4EEC-9268-1E5A64C40C16}" dt="2026-07-10T18:21:04.653" v="302" actId="1076"/>
          <ac:picMkLst>
            <pc:docMk/>
            <pc:sldMk cId="457726231" sldId="309"/>
            <ac:picMk id="10" creationId="{4D93C982-9B43-2FB0-8669-3866044D7FC1}"/>
          </ac:picMkLst>
        </pc:picChg>
        <pc:picChg chg="mod">
          <ac:chgData name="Luis Alejandro Coto Cervantes" userId="c69bf83f-8976-478e-9283-bf07231b811a" providerId="ADAL" clId="{0BADF101-14E6-4EEC-9268-1E5A64C40C16}" dt="2026-07-10T18:21:12.102" v="304" actId="1076"/>
          <ac:picMkLst>
            <pc:docMk/>
            <pc:sldMk cId="457726231" sldId="309"/>
            <ac:picMk id="11" creationId="{4C211615-8C95-3A6E-6F56-ADACE37148DD}"/>
          </ac:picMkLst>
        </pc:picChg>
        <pc:picChg chg="mod">
          <ac:chgData name="Luis Alejandro Coto Cervantes" userId="c69bf83f-8976-478e-9283-bf07231b811a" providerId="ADAL" clId="{0BADF101-14E6-4EEC-9268-1E5A64C40C16}" dt="2026-07-10T18:21:07.968" v="303" actId="1076"/>
          <ac:picMkLst>
            <pc:docMk/>
            <pc:sldMk cId="457726231" sldId="309"/>
            <ac:picMk id="13" creationId="{C383309D-502A-D3FD-1E88-75BAAC335EF2}"/>
          </ac:picMkLst>
        </pc:picChg>
      </pc:sldChg>
      <pc:sldChg chg="addSp delSp modSp mod">
        <pc:chgData name="Luis Alejandro Coto Cervantes" userId="c69bf83f-8976-478e-9283-bf07231b811a" providerId="ADAL" clId="{0BADF101-14E6-4EEC-9268-1E5A64C40C16}" dt="2026-07-10T18:23:23.465" v="336" actId="14100"/>
        <pc:sldMkLst>
          <pc:docMk/>
          <pc:sldMk cId="4213649212" sldId="310"/>
        </pc:sldMkLst>
        <pc:spChg chg="mod">
          <ac:chgData name="Luis Alejandro Coto Cervantes" userId="c69bf83f-8976-478e-9283-bf07231b811a" providerId="ADAL" clId="{0BADF101-14E6-4EEC-9268-1E5A64C40C16}" dt="2026-07-10T18:21:57.522" v="311" actId="1076"/>
          <ac:spMkLst>
            <pc:docMk/>
            <pc:sldMk cId="4213649212" sldId="310"/>
            <ac:spMk id="2" creationId="{E06552D2-EFF3-587A-B029-C2EBAE861F9D}"/>
          </ac:spMkLst>
        </pc:spChg>
        <pc:spChg chg="mod">
          <ac:chgData name="Luis Alejandro Coto Cervantes" userId="c69bf83f-8976-478e-9283-bf07231b811a" providerId="ADAL" clId="{0BADF101-14E6-4EEC-9268-1E5A64C40C16}" dt="2026-07-10T18:21:54.081" v="310" actId="1076"/>
          <ac:spMkLst>
            <pc:docMk/>
            <pc:sldMk cId="4213649212" sldId="310"/>
            <ac:spMk id="96" creationId="{61B2A88A-13FF-8EF0-F09D-04789D090671}"/>
          </ac:spMkLst>
        </pc:spChg>
        <pc:picChg chg="add mod">
          <ac:chgData name="Luis Alejandro Coto Cervantes" userId="c69bf83f-8976-478e-9283-bf07231b811a" providerId="ADAL" clId="{0BADF101-14E6-4EEC-9268-1E5A64C40C16}" dt="2026-07-10T18:21:39.145" v="307" actId="1076"/>
          <ac:picMkLst>
            <pc:docMk/>
            <pc:sldMk cId="4213649212" sldId="310"/>
            <ac:picMk id="4" creationId="{33A42CF9-18BC-A4CD-A902-E1C03972A333}"/>
          </ac:picMkLst>
        </pc:picChg>
        <pc:picChg chg="del">
          <ac:chgData name="Luis Alejandro Coto Cervantes" userId="c69bf83f-8976-478e-9283-bf07231b811a" providerId="ADAL" clId="{0BADF101-14E6-4EEC-9268-1E5A64C40C16}" dt="2026-07-10T18:21:34.080" v="305" actId="478"/>
          <ac:picMkLst>
            <pc:docMk/>
            <pc:sldMk cId="4213649212" sldId="310"/>
            <ac:picMk id="7" creationId="{339AC5BC-9BD4-1C02-E691-735DA15951C7}"/>
          </ac:picMkLst>
        </pc:picChg>
        <pc:picChg chg="mod">
          <ac:chgData name="Luis Alejandro Coto Cervantes" userId="c69bf83f-8976-478e-9283-bf07231b811a" providerId="ADAL" clId="{0BADF101-14E6-4EEC-9268-1E5A64C40C16}" dt="2026-07-10T18:23:02.092" v="330" actId="1076"/>
          <ac:picMkLst>
            <pc:docMk/>
            <pc:sldMk cId="4213649212" sldId="310"/>
            <ac:picMk id="10" creationId="{E4AF6D3D-F767-2DC6-D62C-0085162618AA}"/>
          </ac:picMkLst>
        </pc:picChg>
        <pc:picChg chg="mod">
          <ac:chgData name="Luis Alejandro Coto Cervantes" userId="c69bf83f-8976-478e-9283-bf07231b811a" providerId="ADAL" clId="{0BADF101-14E6-4EEC-9268-1E5A64C40C16}" dt="2026-07-10T18:23:23.465" v="336" actId="14100"/>
          <ac:picMkLst>
            <pc:docMk/>
            <pc:sldMk cId="4213649212" sldId="310"/>
            <ac:picMk id="11" creationId="{648AE428-9741-EFA5-C1D0-C2E64080627B}"/>
          </ac:picMkLst>
        </pc:picChg>
        <pc:picChg chg="mod">
          <ac:chgData name="Luis Alejandro Coto Cervantes" userId="c69bf83f-8976-478e-9283-bf07231b811a" providerId="ADAL" clId="{0BADF101-14E6-4EEC-9268-1E5A64C40C16}" dt="2026-07-10T18:23:08.564" v="332" actId="1076"/>
          <ac:picMkLst>
            <pc:docMk/>
            <pc:sldMk cId="4213649212" sldId="310"/>
            <ac:picMk id="13" creationId="{5A405CD1-7019-ED51-79EF-68CB693DADDB}"/>
          </ac:picMkLst>
        </pc:picChg>
      </pc:sldChg>
      <pc:sldChg chg="add">
        <pc:chgData name="Luis Alejandro Coto Cervantes" userId="c69bf83f-8976-478e-9283-bf07231b811a" providerId="ADAL" clId="{0BADF101-14E6-4EEC-9268-1E5A64C40C16}" dt="2026-07-09T16:02:03.890" v="22"/>
        <pc:sldMkLst>
          <pc:docMk/>
          <pc:sldMk cId="3274747368" sldId="31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CR"/>
          </a:p>
        </p:txBody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CR"/>
          </a:p>
        </p:txBody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R"/>
              <a:t>13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>
          <a:extLst>
            <a:ext uri="{FF2B5EF4-FFF2-40B4-BE49-F238E27FC236}">
              <a16:creationId xmlns:a16="http://schemas.microsoft.com/office/drawing/2014/main" id="{12799B55-2A17-7CFA-A79E-A55FAD759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>
            <a:extLst>
              <a:ext uri="{FF2B5EF4-FFF2-40B4-BE49-F238E27FC236}">
                <a16:creationId xmlns:a16="http://schemas.microsoft.com/office/drawing/2014/main" id="{5D173A41-7614-85E5-DA76-B7B54F7772C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7D372CD7-DA49-4A54-9C27-FBEE9B3DAB2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720468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C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CR"/>
          </a:p>
        </p:txBody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R"/>
              <a:t>1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>
          <a:extLst>
            <a:ext uri="{FF2B5EF4-FFF2-40B4-BE49-F238E27FC236}">
              <a16:creationId xmlns:a16="http://schemas.microsoft.com/office/drawing/2014/main" id="{D46C952D-6756-EB18-A574-471983CB40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2:notes">
            <a:extLst>
              <a:ext uri="{FF2B5EF4-FFF2-40B4-BE49-F238E27FC236}">
                <a16:creationId xmlns:a16="http://schemas.microsoft.com/office/drawing/2014/main" id="{80BF574E-3455-DBE4-E8AB-0EA382BF845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12:notes">
            <a:extLst>
              <a:ext uri="{FF2B5EF4-FFF2-40B4-BE49-F238E27FC236}">
                <a16:creationId xmlns:a16="http://schemas.microsoft.com/office/drawing/2014/main" id="{F81192D2-4ABF-B97E-6BD5-706921DCC73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6219084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>
          <a:extLst>
            <a:ext uri="{FF2B5EF4-FFF2-40B4-BE49-F238E27FC236}">
              <a16:creationId xmlns:a16="http://schemas.microsoft.com/office/drawing/2014/main" id="{A1807190-F741-5846-4058-052233CFD3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>
            <a:extLst>
              <a:ext uri="{FF2B5EF4-FFF2-40B4-BE49-F238E27FC236}">
                <a16:creationId xmlns:a16="http://schemas.microsoft.com/office/drawing/2014/main" id="{36F5442A-C8E7-2A9F-5584-B5A741ECDE1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67FEF44F-49A2-ED13-CBD3-CE437A2DF18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1121766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C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>
          <a:extLst>
            <a:ext uri="{FF2B5EF4-FFF2-40B4-BE49-F238E27FC236}">
              <a16:creationId xmlns:a16="http://schemas.microsoft.com/office/drawing/2014/main" id="{08CF8A00-6346-0443-AFF9-033CE3E8E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>
            <a:extLst>
              <a:ext uri="{FF2B5EF4-FFF2-40B4-BE49-F238E27FC236}">
                <a16:creationId xmlns:a16="http://schemas.microsoft.com/office/drawing/2014/main" id="{A6C03DA7-8CA6-3A68-07C9-129A43C8F00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414F8B88-22DE-D97C-2D68-79F43D87B13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0556859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>
          <a:extLst>
            <a:ext uri="{FF2B5EF4-FFF2-40B4-BE49-F238E27FC236}">
              <a16:creationId xmlns:a16="http://schemas.microsoft.com/office/drawing/2014/main" id="{54ECA85E-D4A9-6B21-D9E0-C810C9B430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>
            <a:extLst>
              <a:ext uri="{FF2B5EF4-FFF2-40B4-BE49-F238E27FC236}">
                <a16:creationId xmlns:a16="http://schemas.microsoft.com/office/drawing/2014/main" id="{EB96D6B7-EC0B-1276-5179-F5FA37B0360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BB993EE7-3382-B285-26DF-6DC8460BF31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1193151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>
          <a:extLst>
            <a:ext uri="{FF2B5EF4-FFF2-40B4-BE49-F238E27FC236}">
              <a16:creationId xmlns:a16="http://schemas.microsoft.com/office/drawing/2014/main" id="{06DCAEFF-1A27-B71B-882E-7D88F1A6A9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>
            <a:extLst>
              <a:ext uri="{FF2B5EF4-FFF2-40B4-BE49-F238E27FC236}">
                <a16:creationId xmlns:a16="http://schemas.microsoft.com/office/drawing/2014/main" id="{CF5DEB92-79B5-C14B-86B6-8A4F4E1DD62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289BDD38-3175-42E5-3F99-4E5D38EBE61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2701270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>
          <a:extLst>
            <a:ext uri="{FF2B5EF4-FFF2-40B4-BE49-F238E27FC236}">
              <a16:creationId xmlns:a16="http://schemas.microsoft.com/office/drawing/2014/main" id="{3B02CC1B-9A51-6047-49BF-280E2028F8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>
            <a:extLst>
              <a:ext uri="{FF2B5EF4-FFF2-40B4-BE49-F238E27FC236}">
                <a16:creationId xmlns:a16="http://schemas.microsoft.com/office/drawing/2014/main" id="{CC7E4035-643A-9AD6-0EA9-68138C9B984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25601BD4-1E7D-4372-A6B6-6B5F0E77A9D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2957058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>
          <a:extLst>
            <a:ext uri="{FF2B5EF4-FFF2-40B4-BE49-F238E27FC236}">
              <a16:creationId xmlns:a16="http://schemas.microsoft.com/office/drawing/2014/main" id="{D46C952D-6756-EB18-A574-471983CB40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2:notes">
            <a:extLst>
              <a:ext uri="{FF2B5EF4-FFF2-40B4-BE49-F238E27FC236}">
                <a16:creationId xmlns:a16="http://schemas.microsoft.com/office/drawing/2014/main" id="{80BF574E-3455-DBE4-E8AB-0EA382BF845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12:notes">
            <a:extLst>
              <a:ext uri="{FF2B5EF4-FFF2-40B4-BE49-F238E27FC236}">
                <a16:creationId xmlns:a16="http://schemas.microsoft.com/office/drawing/2014/main" id="{F81192D2-4ABF-B97E-6BD5-706921DCC73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6219084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>
          <a:extLst>
            <a:ext uri="{FF2B5EF4-FFF2-40B4-BE49-F238E27FC236}">
              <a16:creationId xmlns:a16="http://schemas.microsoft.com/office/drawing/2014/main" id="{28788F58-0E6F-C1E7-CBB2-4D64930C8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>
            <a:extLst>
              <a:ext uri="{FF2B5EF4-FFF2-40B4-BE49-F238E27FC236}">
                <a16:creationId xmlns:a16="http://schemas.microsoft.com/office/drawing/2014/main" id="{E80ECD9D-B105-28C5-109A-03835D91761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AD5DD7C2-19C5-0201-5200-19E2B840C4B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8723217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>
          <a:extLst>
            <a:ext uri="{FF2B5EF4-FFF2-40B4-BE49-F238E27FC236}">
              <a16:creationId xmlns:a16="http://schemas.microsoft.com/office/drawing/2014/main" id="{5BFD1BCA-A3C5-53C1-1DF4-F102869D78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>
            <a:extLst>
              <a:ext uri="{FF2B5EF4-FFF2-40B4-BE49-F238E27FC236}">
                <a16:creationId xmlns:a16="http://schemas.microsoft.com/office/drawing/2014/main" id="{2B2570C9-81BD-3B7A-9D97-7FC6CA51D1E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AD91B47D-0A25-3E7B-94AC-693A6D29D44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58796063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>
          <a:extLst>
            <a:ext uri="{FF2B5EF4-FFF2-40B4-BE49-F238E27FC236}">
              <a16:creationId xmlns:a16="http://schemas.microsoft.com/office/drawing/2014/main" id="{B212569E-1ECF-3919-51DA-9FDB9798CC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>
            <a:extLst>
              <a:ext uri="{FF2B5EF4-FFF2-40B4-BE49-F238E27FC236}">
                <a16:creationId xmlns:a16="http://schemas.microsoft.com/office/drawing/2014/main" id="{BDEF3D71-9721-ACAA-7300-A1573CFC616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79BCD4F5-EEFA-6A1B-3803-B6AA60CF93C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85315105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CR"/>
          </a:p>
        </p:txBody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R"/>
              <a:t>12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>
          <a:extLst>
            <a:ext uri="{FF2B5EF4-FFF2-40B4-BE49-F238E27FC236}">
              <a16:creationId xmlns:a16="http://schemas.microsoft.com/office/drawing/2014/main" id="{A1807190-F741-5846-4058-052233CFD3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>
            <a:extLst>
              <a:ext uri="{FF2B5EF4-FFF2-40B4-BE49-F238E27FC236}">
                <a16:creationId xmlns:a16="http://schemas.microsoft.com/office/drawing/2014/main" id="{36F5442A-C8E7-2A9F-5584-B5A741ECDE1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67FEF44F-49A2-ED13-CBD3-CE437A2DF18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1121766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C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>
          <a:extLst>
            <a:ext uri="{FF2B5EF4-FFF2-40B4-BE49-F238E27FC236}">
              <a16:creationId xmlns:a16="http://schemas.microsoft.com/office/drawing/2014/main" id="{08CF8A00-6346-0443-AFF9-033CE3E8E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>
            <a:extLst>
              <a:ext uri="{FF2B5EF4-FFF2-40B4-BE49-F238E27FC236}">
                <a16:creationId xmlns:a16="http://schemas.microsoft.com/office/drawing/2014/main" id="{A6C03DA7-8CA6-3A68-07C9-129A43C8F00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414F8B88-22DE-D97C-2D68-79F43D87B13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0556859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>
          <a:extLst>
            <a:ext uri="{FF2B5EF4-FFF2-40B4-BE49-F238E27FC236}">
              <a16:creationId xmlns:a16="http://schemas.microsoft.com/office/drawing/2014/main" id="{208361E1-E55D-8C42-C125-390DF9C283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>
            <a:extLst>
              <a:ext uri="{FF2B5EF4-FFF2-40B4-BE49-F238E27FC236}">
                <a16:creationId xmlns:a16="http://schemas.microsoft.com/office/drawing/2014/main" id="{17BEB4C5-4C49-600F-4588-72C8E5408F7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A5E726F2-EF48-C45E-0C00-EFCCBFEA340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2003439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>
          <a:extLst>
            <a:ext uri="{FF2B5EF4-FFF2-40B4-BE49-F238E27FC236}">
              <a16:creationId xmlns:a16="http://schemas.microsoft.com/office/drawing/2014/main" id="{F07EA8FC-F794-5529-17A7-1682F2E72E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>
            <a:extLst>
              <a:ext uri="{FF2B5EF4-FFF2-40B4-BE49-F238E27FC236}">
                <a16:creationId xmlns:a16="http://schemas.microsoft.com/office/drawing/2014/main" id="{6A4AF77C-4837-B4EF-74C3-5CD2756C8CE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114CE19F-D1D4-37B5-1450-196699BA82A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084362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>
          <a:extLst>
            <a:ext uri="{FF2B5EF4-FFF2-40B4-BE49-F238E27FC236}">
              <a16:creationId xmlns:a16="http://schemas.microsoft.com/office/drawing/2014/main" id="{4A1DAAC0-3A07-7BC4-0B0C-00E019753A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>
            <a:extLst>
              <a:ext uri="{FF2B5EF4-FFF2-40B4-BE49-F238E27FC236}">
                <a16:creationId xmlns:a16="http://schemas.microsoft.com/office/drawing/2014/main" id="{EE959FEE-B272-71AA-1FB8-CE4049D849D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725B2CB6-3A3F-1F37-F7E8-8F5C5DE9C19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5692371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>
          <a:extLst>
            <a:ext uri="{FF2B5EF4-FFF2-40B4-BE49-F238E27FC236}">
              <a16:creationId xmlns:a16="http://schemas.microsoft.com/office/drawing/2014/main" id="{D084CE51-A90D-CC22-5BC9-415B389255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>
            <a:extLst>
              <a:ext uri="{FF2B5EF4-FFF2-40B4-BE49-F238E27FC236}">
                <a16:creationId xmlns:a16="http://schemas.microsoft.com/office/drawing/2014/main" id="{0D327593-E0A4-06BC-3B6C-B8AC06E5FF1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A11508AC-2EC3-14FF-879B-05AB6236EC8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0609768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24458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1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1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22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3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23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23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23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23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5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5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6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s-CR"/>
          </a:p>
        </p:txBody>
      </p:sp>
      <p:sp>
        <p:nvSpPr>
          <p:cNvPr id="68" name="Google Shape;68;p26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7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8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8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R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hyperlink" Target="http://www.fiab2026.com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23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21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8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24.jpg"/><Relationship Id="rId4" Type="http://schemas.openxmlformats.org/officeDocument/2006/relationships/hyperlink" Target="http://www.fiab2026.com/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8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25.jpg"/><Relationship Id="rId4" Type="http://schemas.openxmlformats.org/officeDocument/2006/relationships/hyperlink" Target="http://www.fiab2026.co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8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26.jpg"/><Relationship Id="rId4" Type="http://schemas.openxmlformats.org/officeDocument/2006/relationships/hyperlink" Target="http://www.fiab2026.com" TargetMode="Externa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8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27.jpg"/><Relationship Id="rId4" Type="http://schemas.openxmlformats.org/officeDocument/2006/relationships/hyperlink" Target="http://www.fiab2026.com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5.png"/><Relationship Id="rId4" Type="http://schemas.openxmlformats.org/officeDocument/2006/relationships/image" Target="../media/image28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8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hyperlink" Target="http://www.fiab2026.com/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8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11.png"/><Relationship Id="rId4" Type="http://schemas.openxmlformats.org/officeDocument/2006/relationships/hyperlink" Target="http://www.fiab2026.com/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8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12.png"/><Relationship Id="rId4" Type="http://schemas.openxmlformats.org/officeDocument/2006/relationships/hyperlink" Target="http://www.fiab2026.com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hyperlink" Target="http://www.fiab2026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81" y="0"/>
            <a:ext cx="1218723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"/>
          <p:cNvSpPr txBox="1"/>
          <p:nvPr/>
        </p:nvSpPr>
        <p:spPr>
          <a:xfrm>
            <a:off x="3751720" y="5569773"/>
            <a:ext cx="7252138" cy="892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R" sz="3200" b="1" i="0" u="none" strike="noStrike" cap="none" dirty="0">
                <a:solidFill>
                  <a:srgbClr val="153D63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  <a:sym typeface="Calibri"/>
              </a:rPr>
              <a:t>MEDIA KIT</a:t>
            </a:r>
            <a:endParaRPr lang="es-CR" sz="3200" b="1" i="0" u="none" strike="noStrike" cap="none" dirty="0">
              <a:solidFill>
                <a:schemeClr val="dk1"/>
              </a:solidFill>
              <a:latin typeface="Poppins" panose="00000500000000000000" pitchFamily="2" charset="0"/>
              <a:ea typeface="Calibri"/>
              <a:cs typeface="Poppins" panose="00000500000000000000" pitchFamily="2" charset="0"/>
              <a:sym typeface="Calibri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R" sz="1800" b="0" i="0" u="none" strike="noStrike" cap="none" dirty="0">
                <a:solidFill>
                  <a:schemeClr val="lt1"/>
                </a:solidFill>
                <a:latin typeface="Poppins Light" panose="00000400000000000000" pitchFamily="2" charset="0"/>
                <a:ea typeface="Calibri"/>
                <a:cs typeface="Poppins Light" panose="00000400000000000000" pitchFamily="2" charset="0"/>
                <a:sym typeface="Calibri"/>
              </a:rPr>
              <a:t>Costa Rica 2026 • Del 16 al 18 de Septiembre </a:t>
            </a:r>
            <a:endParaRPr sz="1800" b="0" i="0" u="none" strike="noStrike" cap="none" dirty="0">
              <a:solidFill>
                <a:schemeClr val="lt1"/>
              </a:solidFill>
              <a:latin typeface="Poppins Light" panose="00000400000000000000" pitchFamily="2" charset="0"/>
              <a:ea typeface="Calibri"/>
              <a:cs typeface="Poppins Light" panose="00000400000000000000" pitchFamily="2" charset="0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>
          <a:extLst>
            <a:ext uri="{FF2B5EF4-FFF2-40B4-BE49-F238E27FC236}">
              <a16:creationId xmlns:a16="http://schemas.microsoft.com/office/drawing/2014/main" id="{8DBCDCBE-234F-92E5-F04C-DA6D0E8C93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3403DB1-0A1C-B012-AE29-F565BB5FC3D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5522" cy="6858000"/>
          </a:xfrm>
          <a:prstGeom prst="rect">
            <a:avLst/>
          </a:prstGeom>
        </p:spPr>
      </p:pic>
      <p:sp>
        <p:nvSpPr>
          <p:cNvPr id="96" name="Google Shape;96;p2">
            <a:extLst>
              <a:ext uri="{FF2B5EF4-FFF2-40B4-BE49-F238E27FC236}">
                <a16:creationId xmlns:a16="http://schemas.microsoft.com/office/drawing/2014/main" id="{61B2A88A-13FF-8EF0-F09D-04789D090671}"/>
              </a:ext>
            </a:extLst>
          </p:cNvPr>
          <p:cNvSpPr txBox="1"/>
          <p:nvPr/>
        </p:nvSpPr>
        <p:spPr>
          <a:xfrm>
            <a:off x="654136" y="3002992"/>
            <a:ext cx="5550722" cy="2585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s-CR" sz="1800" dirty="0"/>
              <a:t>🤝 Participar en FIAB 2026 es una oportunidad para generar alianzas estratégicas, fortalecer la red de contactos y conocer las tendencias que están transformando el mercado de capitales.</a:t>
            </a:r>
          </a:p>
          <a:p>
            <a:endParaRPr lang="es-CR" sz="1800" dirty="0"/>
          </a:p>
          <a:p>
            <a:r>
              <a:rPr lang="es-CR" sz="1800"/>
              <a:t>Un espacio donde convergen las ideas, la innovación y el futuro del sector.</a:t>
            </a:r>
            <a:endParaRPr lang="es-CR" sz="1800" dirty="0"/>
          </a:p>
          <a:p>
            <a:endParaRPr lang="es-CR" sz="1800" dirty="0"/>
          </a:p>
          <a:p>
            <a:r>
              <a:rPr lang="es-CR" sz="1800">
                <a:ea typeface="Calibri"/>
              </a:rPr>
              <a:t>Más información en </a:t>
            </a:r>
            <a:r>
              <a:rPr lang="es-CR" sz="1800" dirty="0">
                <a:ea typeface="Calibri"/>
                <a:hlinkClick r:id="rId4"/>
              </a:rPr>
              <a:t>www.fiab2026.com</a:t>
            </a:r>
            <a:r>
              <a:rPr lang="es-CR" sz="1800" dirty="0">
                <a:ea typeface="Calibri"/>
              </a:rPr>
              <a:t> </a:t>
            </a:r>
          </a:p>
        </p:txBody>
      </p:sp>
      <p:sp>
        <p:nvSpPr>
          <p:cNvPr id="2" name="Google Shape;108;p3">
            <a:extLst>
              <a:ext uri="{FF2B5EF4-FFF2-40B4-BE49-F238E27FC236}">
                <a16:creationId xmlns:a16="http://schemas.microsoft.com/office/drawing/2014/main" id="{E06552D2-EFF3-587A-B029-C2EBAE861F9D}"/>
              </a:ext>
            </a:extLst>
          </p:cNvPr>
          <p:cNvSpPr txBox="1"/>
          <p:nvPr/>
        </p:nvSpPr>
        <p:spPr>
          <a:xfrm>
            <a:off x="1133725" y="2548364"/>
            <a:ext cx="3932203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80000"/>
              </a:lnSpc>
            </a:pPr>
            <a:r>
              <a:rPr lang="es-CR" sz="2000" b="1" dirty="0">
                <a:solidFill>
                  <a:srgbClr val="6FAADD"/>
                </a:solidFill>
                <a:latin typeface="Poppins"/>
                <a:cs typeface="Poppins"/>
              </a:rPr>
              <a:t>COPY:</a:t>
            </a:r>
            <a:endParaRPr lang="en-US" sz="2000" b="1" dirty="0">
              <a:solidFill>
                <a:srgbClr val="6FAADD"/>
              </a:solidFill>
              <a:latin typeface="Poppins"/>
              <a:cs typeface="Poppins"/>
            </a:endParaRPr>
          </a:p>
        </p:txBody>
      </p:sp>
      <p:pic>
        <p:nvPicPr>
          <p:cNvPr id="11" name="Imagen 16" descr="Texto&#10;&#10;El contenido generado por IA puede ser incorrecto.">
            <a:extLst>
              <a:ext uri="{FF2B5EF4-FFF2-40B4-BE49-F238E27FC236}">
                <a16:creationId xmlns:a16="http://schemas.microsoft.com/office/drawing/2014/main" id="{648AE428-9741-EFA5-C1D0-C2E6408062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666" y="566447"/>
            <a:ext cx="1532453" cy="96061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A405CD1-7019-ED51-79EF-68CB693DADD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235" t="17723" r="5495" b="21265"/>
          <a:stretch>
            <a:fillRect/>
          </a:stretch>
        </p:blipFill>
        <p:spPr>
          <a:xfrm>
            <a:off x="2875547" y="693698"/>
            <a:ext cx="2343220" cy="70601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4AF6D3D-F767-2DC6-D62C-0085162618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52254" y="392188"/>
            <a:ext cx="2040453" cy="1309042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3A42CF9-18BC-A4CD-A902-E1C03972A33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43754" y="1901526"/>
            <a:ext cx="3625531" cy="4532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6492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6" name="Google Shape;316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81" y="0"/>
            <a:ext cx="1218723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16"/>
          <p:cNvSpPr txBox="1"/>
          <p:nvPr/>
        </p:nvSpPr>
        <p:spPr>
          <a:xfrm>
            <a:off x="4836437" y="4606272"/>
            <a:ext cx="2519125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R" sz="1800">
                <a:solidFill>
                  <a:schemeClr val="lt1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  <a:sym typeface="Calibri"/>
              </a:rPr>
              <a:t>www.fiab2026.com</a:t>
            </a:r>
            <a:endParaRPr sz="1800">
              <a:solidFill>
                <a:schemeClr val="lt1"/>
              </a:solidFill>
              <a:latin typeface="Poppins" panose="00000500000000000000" pitchFamily="2" charset="0"/>
              <a:ea typeface="Calibri"/>
              <a:cs typeface="Poppins" panose="00000500000000000000" pitchFamily="2" charset="0"/>
              <a:sym typeface="Calibri"/>
            </a:endParaRPr>
          </a:p>
        </p:txBody>
      </p:sp>
      <p:pic>
        <p:nvPicPr>
          <p:cNvPr id="14" name="Imagen 16" descr="Texto&#10;&#10;El contenido generado por IA puede ser incorrecto.">
            <a:extLst>
              <a:ext uri="{FF2B5EF4-FFF2-40B4-BE49-F238E27FC236}">
                <a16:creationId xmlns:a16="http://schemas.microsoft.com/office/drawing/2014/main" id="{969508AE-8369-4E15-944F-7B8E9E0092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1284" y="5845647"/>
            <a:ext cx="1086957" cy="65001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8A136E4-DFC4-90ED-A818-10B8FF436A3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235" t="17723" r="5495" b="21265"/>
          <a:stretch>
            <a:fillRect/>
          </a:stretch>
        </p:blipFill>
        <p:spPr>
          <a:xfrm>
            <a:off x="9084594" y="5869469"/>
            <a:ext cx="2062053" cy="62130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"/>
          <p:cNvSpPr txBox="1"/>
          <p:nvPr/>
        </p:nvSpPr>
        <p:spPr>
          <a:xfrm>
            <a:off x="1356863" y="4629643"/>
            <a:ext cx="7252138" cy="861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R" sz="3200" b="1" i="0" u="none" strike="noStrike" cap="none" dirty="0">
                <a:solidFill>
                  <a:schemeClr val="bg1"/>
                </a:solidFill>
                <a:latin typeface="Poppins"/>
                <a:ea typeface="Calibri"/>
                <a:cs typeface="Poppins"/>
                <a:sym typeface="Calibri"/>
              </a:rPr>
              <a:t>MEDIA KIT</a:t>
            </a:r>
            <a:endParaRPr lang="en-US" sz="3200" b="1" i="0" u="none" strike="noStrike" cap="none" dirty="0">
              <a:solidFill>
                <a:schemeClr val="bg1"/>
              </a:solidFill>
              <a:latin typeface="Poppins"/>
              <a:ea typeface="Calibri"/>
              <a:cs typeface="Poppins"/>
            </a:endParaRPr>
          </a:p>
          <a:p>
            <a:r>
              <a:rPr lang="es-CR" sz="1800" b="0" i="0" u="none" strike="noStrike" cap="none" dirty="0">
                <a:solidFill>
                  <a:schemeClr val="lt1"/>
                </a:solidFill>
                <a:latin typeface="Poppins Light"/>
                <a:ea typeface="Calibri"/>
                <a:cs typeface="Poppins Light"/>
                <a:sym typeface="Calibri"/>
              </a:rPr>
              <a:t>Costa Rica </a:t>
            </a:r>
            <a:r>
              <a:rPr lang="es-CR" sz="1800" dirty="0">
                <a:solidFill>
                  <a:schemeClr val="lt1"/>
                </a:solidFill>
                <a:latin typeface="Poppins Light"/>
                <a:ea typeface="Calibri"/>
                <a:cs typeface="Poppins Light"/>
                <a:sym typeface="Calibri"/>
              </a:rPr>
              <a:t>2026</a:t>
            </a:r>
            <a:r>
              <a:rPr lang="es-CR" sz="1800" dirty="0">
                <a:solidFill>
                  <a:schemeClr val="lt1"/>
                </a:solidFill>
                <a:latin typeface="Poppins Light" panose="00000400000000000000" pitchFamily="2" charset="0"/>
                <a:ea typeface="Calibri"/>
                <a:cs typeface="Poppins Light" panose="00000400000000000000" pitchFamily="2" charset="0"/>
                <a:sym typeface="Calibri"/>
              </a:rPr>
              <a:t> • Del 16 al 18 de Septiembre </a:t>
            </a:r>
            <a:endParaRPr sz="1800" b="0" i="0" u="none" strike="noStrike" cap="none" dirty="0">
              <a:solidFill>
                <a:schemeClr val="lt1"/>
              </a:solidFill>
              <a:latin typeface="Poppins Light"/>
              <a:ea typeface="Calibri"/>
              <a:cs typeface="Poppins Light"/>
              <a:sym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8216C43-320A-5EF3-5C01-2121467B25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5766" y="1842140"/>
            <a:ext cx="4542312" cy="230286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AE5189D-37DC-6E2C-5586-A44761A43B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1760" y="446460"/>
            <a:ext cx="2072640" cy="8952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6D73DB6-953E-25A8-2090-E96987FA38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00770" y="447040"/>
            <a:ext cx="1419499" cy="8940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D749DC0-679D-93BD-100A-81C736BA160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88493" y="447040"/>
            <a:ext cx="1311735" cy="762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>
          <a:extLst>
            <a:ext uri="{FF2B5EF4-FFF2-40B4-BE49-F238E27FC236}">
              <a16:creationId xmlns:a16="http://schemas.microsoft.com/office/drawing/2014/main" id="{75DEB253-5187-67CF-194B-0921BD1D4B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7BA2055D-005B-57AD-93A4-3E18CCC9FF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0431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>
          <a:extLst>
            <a:ext uri="{FF2B5EF4-FFF2-40B4-BE49-F238E27FC236}">
              <a16:creationId xmlns:a16="http://schemas.microsoft.com/office/drawing/2014/main" id="{B7EAA85D-E23C-A7A7-E85E-5FC747DD6A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C1DF538-B83B-4211-BD67-8E6B86ACBA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96" name="Google Shape;96;p2">
            <a:extLst>
              <a:ext uri="{FF2B5EF4-FFF2-40B4-BE49-F238E27FC236}">
                <a16:creationId xmlns:a16="http://schemas.microsoft.com/office/drawing/2014/main" id="{6D1881EA-F983-029E-86EA-74E7CCA9357B}"/>
              </a:ext>
            </a:extLst>
          </p:cNvPr>
          <p:cNvSpPr txBox="1"/>
          <p:nvPr/>
        </p:nvSpPr>
        <p:spPr>
          <a:xfrm>
            <a:off x="702324" y="2599515"/>
            <a:ext cx="4460147" cy="1508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just">
              <a:lnSpc>
                <a:spcPct val="115000"/>
              </a:lnSpc>
            </a:pPr>
            <a:r>
              <a:rPr lang="es-ES" sz="1000">
                <a:solidFill>
                  <a:schemeClr val="bg2">
                    <a:lumMod val="75000"/>
                  </a:schemeClr>
                </a:solidFill>
                <a:latin typeface="Poppins"/>
                <a:ea typeface="Calibri"/>
                <a:cs typeface="Poppins"/>
              </a:rPr>
              <a:t>FIAB High Tech es el espacio tecnológico de la Federación Iberoamericana de Bolsas (FIAB), concebido para compartir mejores prácticas, anticipar tendencias y fortalecer el networking entre los referentes de tecnología de las Bolsas Miembro. En el marco de su mandato, el Grupo impulsa la investigación y difusión de tecnologías disruptivas con impacto en la industria, así como el análisis de riesgos emergentes de ciberseguridad que puedan afectar la resiliencia operativa de nuestras organizaciones.</a:t>
            </a:r>
            <a:endParaRPr sz="1000">
              <a:solidFill>
                <a:schemeClr val="bg2">
                  <a:lumMod val="75000"/>
                </a:schemeClr>
              </a:solidFill>
              <a:latin typeface="Poppins"/>
              <a:ea typeface="Calibri"/>
              <a:cs typeface="Poppins"/>
              <a:sym typeface="Calibri"/>
            </a:endParaRPr>
          </a:p>
        </p:txBody>
      </p:sp>
      <p:sp>
        <p:nvSpPr>
          <p:cNvPr id="2" name="Google Shape;108;p3">
            <a:extLst>
              <a:ext uri="{FF2B5EF4-FFF2-40B4-BE49-F238E27FC236}">
                <a16:creationId xmlns:a16="http://schemas.microsoft.com/office/drawing/2014/main" id="{EA4C966C-389D-3B90-9E89-E1FBE5BE6E99}"/>
              </a:ext>
            </a:extLst>
          </p:cNvPr>
          <p:cNvSpPr txBox="1"/>
          <p:nvPr/>
        </p:nvSpPr>
        <p:spPr>
          <a:xfrm>
            <a:off x="702324" y="2060273"/>
            <a:ext cx="4936669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s-CR" sz="1800">
                <a:solidFill>
                  <a:srgbClr val="6FAADD"/>
                </a:solidFill>
                <a:latin typeface="Poppins Light"/>
                <a:ea typeface="Calibri"/>
                <a:cs typeface="Poppins Light"/>
              </a:rPr>
              <a:t>Sobre FIAB High Tech</a:t>
            </a:r>
            <a:endParaRPr lang="en-US" sz="1800">
              <a:solidFill>
                <a:srgbClr val="6FAADD"/>
              </a:solidFill>
              <a:latin typeface="Poppins Light"/>
              <a:ea typeface="Calibri"/>
              <a:cs typeface="Poppins Light"/>
            </a:endParaRPr>
          </a:p>
        </p:txBody>
      </p:sp>
      <p:sp>
        <p:nvSpPr>
          <p:cNvPr id="3" name="Google Shape;96;p2">
            <a:extLst>
              <a:ext uri="{FF2B5EF4-FFF2-40B4-BE49-F238E27FC236}">
                <a16:creationId xmlns:a16="http://schemas.microsoft.com/office/drawing/2014/main" id="{31812EE2-2747-10A6-5411-DBD445B4C3A1}"/>
              </a:ext>
            </a:extLst>
          </p:cNvPr>
          <p:cNvSpPr txBox="1"/>
          <p:nvPr/>
        </p:nvSpPr>
        <p:spPr>
          <a:xfrm>
            <a:off x="4628744" y="4680022"/>
            <a:ext cx="4460147" cy="1685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s-MX" sz="1000">
                <a:solidFill>
                  <a:schemeClr val="bg2">
                    <a:lumMod val="75000"/>
                  </a:schemeClr>
                </a:solidFill>
                <a:latin typeface="Poppins"/>
                <a:ea typeface="Calibri"/>
                <a:cs typeface="Poppins"/>
                <a:sym typeface="Calibri"/>
              </a:rPr>
              <a:t>La Bolsa Nacional de Valores es la principal plaza bursátil centroamericana, orientada a promover el desarrollo y acceso al mercado de capitales costarricense para contribuir con el crecimiento económico del país. Por más de cinco décadas ha demostrado ser un facilitador de recursos para el sector público y privado. Ahora, con una visión de desarrollo sostenible, impulsa el crecimiento de la industria bursátil a través de iniciativas y nuevos productos financieros que motivan al cuidado del medio ambiente y el bienestar de la sociedad. </a:t>
            </a:r>
            <a:endParaRPr sz="1000">
              <a:solidFill>
                <a:schemeClr val="bg2">
                  <a:lumMod val="75000"/>
                </a:schemeClr>
              </a:solidFill>
              <a:latin typeface="Poppins"/>
              <a:ea typeface="Calibri"/>
              <a:cs typeface="Poppins"/>
              <a:sym typeface="Calibri"/>
            </a:endParaRPr>
          </a:p>
        </p:txBody>
      </p:sp>
      <p:sp>
        <p:nvSpPr>
          <p:cNvPr id="4" name="Google Shape;108;p3">
            <a:extLst>
              <a:ext uri="{FF2B5EF4-FFF2-40B4-BE49-F238E27FC236}">
                <a16:creationId xmlns:a16="http://schemas.microsoft.com/office/drawing/2014/main" id="{FACEC473-11E5-51A2-DEF5-3ACA83FF41DE}"/>
              </a:ext>
            </a:extLst>
          </p:cNvPr>
          <p:cNvSpPr txBox="1"/>
          <p:nvPr/>
        </p:nvSpPr>
        <p:spPr>
          <a:xfrm>
            <a:off x="4571235" y="4169535"/>
            <a:ext cx="4936669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s-CR" sz="1800">
                <a:solidFill>
                  <a:srgbClr val="6FAADD"/>
                </a:solidFill>
                <a:latin typeface="Poppins Light"/>
                <a:ea typeface="Calibri"/>
                <a:cs typeface="Poppins Light"/>
              </a:rPr>
              <a:t>Sobre Bolsa Nacional de Valores</a:t>
            </a:r>
            <a:endParaRPr lang="en-US" sz="1800">
              <a:solidFill>
                <a:srgbClr val="6FAADD"/>
              </a:solidFill>
              <a:latin typeface="Poppins Light"/>
              <a:ea typeface="Calibri"/>
              <a:cs typeface="Poppins Light"/>
            </a:endParaRPr>
          </a:p>
        </p:txBody>
      </p:sp>
      <p:sp>
        <p:nvSpPr>
          <p:cNvPr id="13" name="Google Shape;97;p2">
            <a:extLst>
              <a:ext uri="{FF2B5EF4-FFF2-40B4-BE49-F238E27FC236}">
                <a16:creationId xmlns:a16="http://schemas.microsoft.com/office/drawing/2014/main" id="{E96A16F0-40CC-871A-DC38-EA1C7D0FF9FB}"/>
              </a:ext>
            </a:extLst>
          </p:cNvPr>
          <p:cNvSpPr txBox="1"/>
          <p:nvPr/>
        </p:nvSpPr>
        <p:spPr>
          <a:xfrm>
            <a:off x="5042532" y="1489455"/>
            <a:ext cx="3773214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R">
                <a:solidFill>
                  <a:srgbClr val="07142B"/>
                </a:solidFill>
                <a:latin typeface="Poppins Light"/>
                <a:ea typeface="Calibri"/>
                <a:cs typeface="Poppins Light"/>
                <a:sym typeface="Calibri"/>
              </a:rPr>
              <a:t>Contexto Estratégico</a:t>
            </a:r>
            <a:endParaRPr lang="en-US">
              <a:solidFill>
                <a:srgbClr val="07142B"/>
              </a:solidFill>
              <a:latin typeface="Poppins Light"/>
              <a:ea typeface="Calibri"/>
              <a:cs typeface="Poppins Light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C4D0352-7F7A-DA8D-654D-52F7F18A79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6480" y="1252333"/>
            <a:ext cx="4013200" cy="2077493"/>
          </a:xfrm>
          <a:prstGeom prst="rect">
            <a:avLst/>
          </a:prstGeom>
        </p:spPr>
      </p:pic>
      <p:cxnSp>
        <p:nvCxnSpPr>
          <p:cNvPr id="11" name="Google Shape;98;p2">
            <a:extLst>
              <a:ext uri="{FF2B5EF4-FFF2-40B4-BE49-F238E27FC236}">
                <a16:creationId xmlns:a16="http://schemas.microsoft.com/office/drawing/2014/main" id="{F1F6D8B4-9182-C85A-E877-AE90BFDF214B}"/>
              </a:ext>
            </a:extLst>
          </p:cNvPr>
          <p:cNvCxnSpPr/>
          <p:nvPr/>
        </p:nvCxnSpPr>
        <p:spPr>
          <a:xfrm>
            <a:off x="-10160" y="1636830"/>
            <a:ext cx="4824249" cy="0"/>
          </a:xfrm>
          <a:prstGeom prst="straightConnector1">
            <a:avLst/>
          </a:prstGeom>
          <a:noFill/>
          <a:ln w="9525" cap="flat" cmpd="sng">
            <a:solidFill>
              <a:srgbClr val="07142B"/>
            </a:solidFill>
            <a:prstDash val="solid"/>
            <a:miter lim="800000"/>
            <a:headEnd type="none" w="sm" len="sm"/>
            <a:tailEnd type="oval" w="med" len="med"/>
          </a:ln>
        </p:spPr>
      </p:cxnSp>
      <p:pic>
        <p:nvPicPr>
          <p:cNvPr id="10" name="Imagen 16" descr="Texto&#10;&#10;El contenido generado por IA puede ser incorrecto.">
            <a:extLst>
              <a:ext uri="{FF2B5EF4-FFF2-40B4-BE49-F238E27FC236}">
                <a16:creationId xmlns:a16="http://schemas.microsoft.com/office/drawing/2014/main" id="{00071119-EE43-3B2E-89EF-A9BD35055C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764" y="533065"/>
            <a:ext cx="1046317" cy="66017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C28B11A-205A-35EE-EE29-5D45DE048FA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235" t="17723" r="5495" b="21265"/>
          <a:stretch>
            <a:fillRect/>
          </a:stretch>
        </p:blipFill>
        <p:spPr>
          <a:xfrm>
            <a:off x="1850674" y="658487"/>
            <a:ext cx="1787733" cy="54002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3FCA278-A0F2-609A-1AA0-7EB9A9314FE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87650" y="487680"/>
            <a:ext cx="1358539" cy="883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1099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A7E8B21-E25F-11D5-F819-309B5CB166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96" name="Google Shape;96;p2"/>
          <p:cNvSpPr txBox="1"/>
          <p:nvPr/>
        </p:nvSpPr>
        <p:spPr>
          <a:xfrm>
            <a:off x="1508494" y="3201308"/>
            <a:ext cx="4029277" cy="1610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s-CR" sz="1000">
                <a:solidFill>
                  <a:schemeClr val="bg2">
                    <a:lumMod val="75000"/>
                  </a:schemeClr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  <a:sym typeface="Calibri"/>
              </a:rPr>
              <a:t>En 2026, Costa Rica será la sede de la 53ª Asamblea General y Reunión Anual de FIAB, una edición que adquiere un significado especial al celebrarse en el marco del </a:t>
            </a:r>
            <a:r>
              <a:rPr lang="es-CR" sz="1000">
                <a:solidFill>
                  <a:srgbClr val="7F9BB3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  <a:sym typeface="Calibri"/>
              </a:rPr>
              <a:t>50 aniversario de la Bolsa Nacional de Valores</a:t>
            </a:r>
            <a:r>
              <a:rPr lang="es-CR" sz="1000">
                <a:solidFill>
                  <a:schemeClr val="bg2">
                    <a:lumMod val="75000"/>
                  </a:schemeClr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  <a:sym typeface="Calibri"/>
              </a:rPr>
              <a:t>, institución anfitriona del evento. Este hito consolida a FIAB 2026 como una oportunidad única para proyectar liderazgo, visión de futuro y compromiso con el desarrollo sostenible del mercado de capitales regional.</a:t>
            </a:r>
            <a:endParaRPr sz="1000">
              <a:solidFill>
                <a:schemeClr val="bg2">
                  <a:lumMod val="75000"/>
                </a:schemeClr>
              </a:solidFill>
              <a:latin typeface="Poppins" panose="00000500000000000000" pitchFamily="2" charset="0"/>
              <a:ea typeface="Calibri"/>
              <a:cs typeface="Poppins" panose="00000500000000000000" pitchFamily="2" charset="0"/>
              <a:sym typeface="Calibri"/>
            </a:endParaRPr>
          </a:p>
        </p:txBody>
      </p:sp>
      <p:sp>
        <p:nvSpPr>
          <p:cNvPr id="2" name="Google Shape;108;p3">
            <a:extLst>
              <a:ext uri="{FF2B5EF4-FFF2-40B4-BE49-F238E27FC236}">
                <a16:creationId xmlns:a16="http://schemas.microsoft.com/office/drawing/2014/main" id="{74484755-96C9-1A58-4136-07364ABE3731}"/>
              </a:ext>
            </a:extLst>
          </p:cNvPr>
          <p:cNvSpPr txBox="1"/>
          <p:nvPr/>
        </p:nvSpPr>
        <p:spPr>
          <a:xfrm>
            <a:off x="1508494" y="2485783"/>
            <a:ext cx="3932203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just">
              <a:lnSpc>
                <a:spcPct val="80000"/>
              </a:lnSpc>
            </a:pPr>
            <a:r>
              <a:rPr lang="es-CR" sz="2000">
                <a:solidFill>
                  <a:srgbClr val="6FAADD"/>
                </a:solidFill>
                <a:latin typeface="Poppins"/>
                <a:cs typeface="Poppins"/>
              </a:rPr>
              <a:t>Sobre </a:t>
            </a:r>
            <a:r>
              <a:rPr lang="es-CR" sz="2000">
                <a:solidFill>
                  <a:srgbClr val="6FAADD"/>
                </a:solidFill>
                <a:latin typeface="Poppins"/>
                <a:ea typeface="Calibri"/>
                <a:cs typeface="Poppins"/>
                <a:sym typeface="Calibri"/>
              </a:rPr>
              <a:t>53ª Asamblea General y Reunión Anual de FIAB</a:t>
            </a:r>
            <a:endParaRPr sz="2000">
              <a:solidFill>
                <a:srgbClr val="6FAADD"/>
              </a:solidFill>
              <a:latin typeface="Poppins"/>
              <a:cs typeface="Poppin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122778C-37E8-8B50-C9DD-95F36385BC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6800" y="4208893"/>
            <a:ext cx="4013200" cy="2077493"/>
          </a:xfrm>
          <a:prstGeom prst="rect">
            <a:avLst/>
          </a:prstGeom>
        </p:spPr>
      </p:pic>
      <p:pic>
        <p:nvPicPr>
          <p:cNvPr id="4" name="Imagen 16" descr="Texto&#10;&#10;El contenido generado por IA puede ser incorrecto.">
            <a:extLst>
              <a:ext uri="{FF2B5EF4-FFF2-40B4-BE49-F238E27FC236}">
                <a16:creationId xmlns:a16="http://schemas.microsoft.com/office/drawing/2014/main" id="{D02D363A-7F8D-37F0-537C-E3C8BE8F39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2724" y="1041065"/>
            <a:ext cx="1046317" cy="66017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11A6757-31EA-F636-0571-A7261672E6A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235" t="17723" r="5495" b="21265"/>
          <a:stretch>
            <a:fillRect/>
          </a:stretch>
        </p:blipFill>
        <p:spPr>
          <a:xfrm>
            <a:off x="2724434" y="1176647"/>
            <a:ext cx="1787733" cy="54002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397A88F-3489-AEAB-045C-816C967AEF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0610" y="995680"/>
            <a:ext cx="1358539" cy="88392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>
          <a:extLst>
            <a:ext uri="{FF2B5EF4-FFF2-40B4-BE49-F238E27FC236}">
              <a16:creationId xmlns:a16="http://schemas.microsoft.com/office/drawing/2014/main" id="{D14B3443-A893-7B03-A248-8DA78E48F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F6545F3F-EF6E-7596-AF80-C46939C977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2" name="Google Shape;108;p3">
            <a:extLst>
              <a:ext uri="{FF2B5EF4-FFF2-40B4-BE49-F238E27FC236}">
                <a16:creationId xmlns:a16="http://schemas.microsoft.com/office/drawing/2014/main" id="{B0D6594C-1083-14C4-03EF-76119B5CC051}"/>
              </a:ext>
            </a:extLst>
          </p:cNvPr>
          <p:cNvSpPr txBox="1"/>
          <p:nvPr/>
        </p:nvSpPr>
        <p:spPr>
          <a:xfrm>
            <a:off x="5030345" y="3430395"/>
            <a:ext cx="6386435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s-CR" sz="4000" b="1">
                <a:solidFill>
                  <a:srgbClr val="6FAADD"/>
                </a:solidFill>
                <a:latin typeface="Poppins Light"/>
                <a:ea typeface="Calibri"/>
                <a:cs typeface="Poppins Light"/>
              </a:rPr>
              <a:t>17 SEPTIEMBRE 2026</a:t>
            </a:r>
            <a:endParaRPr lang="en-US"/>
          </a:p>
        </p:txBody>
      </p:sp>
      <p:sp>
        <p:nvSpPr>
          <p:cNvPr id="3" name="Google Shape;108;p3">
            <a:extLst>
              <a:ext uri="{FF2B5EF4-FFF2-40B4-BE49-F238E27FC236}">
                <a16:creationId xmlns:a16="http://schemas.microsoft.com/office/drawing/2014/main" id="{E1A5414C-2028-D329-7534-0F7DABC6742D}"/>
              </a:ext>
            </a:extLst>
          </p:cNvPr>
          <p:cNvSpPr txBox="1"/>
          <p:nvPr/>
        </p:nvSpPr>
        <p:spPr>
          <a:xfrm>
            <a:off x="5579777" y="4889719"/>
            <a:ext cx="5812462" cy="498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s-CR" sz="1800">
                <a:solidFill>
                  <a:schemeClr val="bg2">
                    <a:lumMod val="75000"/>
                  </a:schemeClr>
                </a:solidFill>
                <a:latin typeface="Poppins"/>
                <a:ea typeface="Calibri"/>
                <a:cs typeface="Poppins"/>
              </a:rPr>
              <a:t>Hotel InterContinental</a:t>
            </a:r>
            <a:endParaRPr lang="en-US" sz="1800">
              <a:solidFill>
                <a:schemeClr val="bg2">
                  <a:lumMod val="75000"/>
                </a:schemeClr>
              </a:solidFill>
              <a:latin typeface="Poppins"/>
              <a:ea typeface="Calibri"/>
              <a:cs typeface="Poppins"/>
            </a:endParaRPr>
          </a:p>
          <a:p>
            <a:pPr algn="r"/>
            <a:r>
              <a:rPr lang="es-CR" sz="1200">
                <a:solidFill>
                  <a:schemeClr val="bg2">
                    <a:lumMod val="75000"/>
                  </a:schemeClr>
                </a:solidFill>
                <a:latin typeface="Poppins"/>
                <a:ea typeface="Calibri"/>
                <a:cs typeface="Poppins"/>
              </a:rPr>
              <a:t>San José, Costa Rica</a:t>
            </a:r>
            <a:r>
              <a:rPr lang="en-US" sz="1200">
                <a:solidFill>
                  <a:schemeClr val="bg2">
                    <a:lumMod val="75000"/>
                  </a:schemeClr>
                </a:solidFill>
                <a:latin typeface="Poppins"/>
                <a:ea typeface="Calibri"/>
                <a:cs typeface="Poppins"/>
              </a:rPr>
              <a:t> </a:t>
            </a:r>
            <a:endParaRPr lang="es-CR" sz="1200">
              <a:solidFill>
                <a:schemeClr val="bg2">
                  <a:lumMod val="75000"/>
                </a:schemeClr>
              </a:solidFill>
              <a:latin typeface="Poppins"/>
              <a:ea typeface="Calibri"/>
              <a:cs typeface="Poppin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AB8F592-C4B9-D19E-39A7-4ECAAA2A6AEA}"/>
              </a:ext>
            </a:extLst>
          </p:cNvPr>
          <p:cNvSpPr txBox="1"/>
          <p:nvPr/>
        </p:nvSpPr>
        <p:spPr>
          <a:xfrm>
            <a:off x="6885084" y="4435840"/>
            <a:ext cx="4505332" cy="34618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>
              <a:lnSpc>
                <a:spcPct val="80000"/>
              </a:lnSpc>
            </a:pPr>
            <a:r>
              <a:rPr lang="es-CR" sz="2000" b="1">
                <a:solidFill>
                  <a:srgbClr val="6FAADD"/>
                </a:solidFill>
                <a:latin typeface="Poppins Light"/>
                <a:ea typeface="Calibri"/>
                <a:cs typeface="Poppins Light"/>
              </a:rPr>
              <a:t>Lugar del evento</a:t>
            </a:r>
            <a:r>
              <a:rPr sz="2000" b="1">
                <a:solidFill>
                  <a:srgbClr val="6FAADD"/>
                </a:solidFill>
                <a:latin typeface="Poppins Light"/>
                <a:ea typeface="Calibri"/>
                <a:cs typeface="Poppins Light"/>
              </a:rPr>
              <a:t>​</a:t>
            </a:r>
            <a:endParaRPr lang="en-US" sz="2000" b="1">
              <a:solidFill>
                <a:srgbClr val="6FAADD"/>
              </a:solidFill>
              <a:latin typeface="Poppins Light"/>
              <a:ea typeface="Calibri"/>
              <a:cs typeface="Poppins Light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62EDB4B3-81CE-DA27-3467-84D8248A48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3680" y="967853"/>
            <a:ext cx="3576320" cy="1813333"/>
          </a:xfrm>
          <a:prstGeom prst="rect">
            <a:avLst/>
          </a:prstGeom>
        </p:spPr>
      </p:pic>
      <p:pic>
        <p:nvPicPr>
          <p:cNvPr id="6" name="Imagen 16" descr="Texto&#10;&#10;El contenido generado por IA puede ser incorrecto.">
            <a:extLst>
              <a:ext uri="{FF2B5EF4-FFF2-40B4-BE49-F238E27FC236}">
                <a16:creationId xmlns:a16="http://schemas.microsoft.com/office/drawing/2014/main" id="{211891D6-8B79-753A-C7AF-04318FABBD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6484" y="858185"/>
            <a:ext cx="1046317" cy="66017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39CF37E-6CC8-11FB-25E3-2BCA89E4FB9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235" t="17723" r="5495" b="21265"/>
          <a:stretch>
            <a:fillRect/>
          </a:stretch>
        </p:blipFill>
        <p:spPr>
          <a:xfrm>
            <a:off x="2277394" y="983607"/>
            <a:ext cx="1787733" cy="54002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BF8C75C-B297-4DEE-14C7-8AA02A77A5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14370" y="812800"/>
            <a:ext cx="1358539" cy="8839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57A2CBE-CD9C-5103-D37D-A6E69385F7B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9954" y="2212588"/>
            <a:ext cx="5077290" cy="38360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3939193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>
          <a:extLst>
            <a:ext uri="{FF2B5EF4-FFF2-40B4-BE49-F238E27FC236}">
              <a16:creationId xmlns:a16="http://schemas.microsoft.com/office/drawing/2014/main" id="{B4A007EC-3A1E-E297-C33A-1A20A1D3B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7F0A291-ED0C-5164-9969-10539749C75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5522" cy="6858000"/>
          </a:xfrm>
          <a:prstGeom prst="rect">
            <a:avLst/>
          </a:prstGeom>
        </p:spPr>
      </p:pic>
      <p:sp>
        <p:nvSpPr>
          <p:cNvPr id="96" name="Google Shape;96;p2">
            <a:extLst>
              <a:ext uri="{FF2B5EF4-FFF2-40B4-BE49-F238E27FC236}">
                <a16:creationId xmlns:a16="http://schemas.microsoft.com/office/drawing/2014/main" id="{0C533FF7-258C-016F-6A08-FBFEA8FDAC08}"/>
              </a:ext>
            </a:extLst>
          </p:cNvPr>
          <p:cNvSpPr txBox="1"/>
          <p:nvPr/>
        </p:nvSpPr>
        <p:spPr>
          <a:xfrm>
            <a:off x="278403" y="2219675"/>
            <a:ext cx="5741180" cy="4216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s-CR" sz="1800">
                <a:latin typeface="+mj-lt"/>
              </a:rPr>
              <a:t>🚀 Convocatoria abierta | FIAB High Tech</a:t>
            </a:r>
            <a:br>
              <a:rPr lang="es-CR" sz="1800" dirty="0">
                <a:latin typeface="+mj-lt"/>
                <a:cs typeface="Times New Roman" panose="02020603050405020304" pitchFamily="18" charset="0"/>
              </a:rPr>
            </a:br>
            <a:endParaRPr lang="es-CR" sz="180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  <a:p>
            <a:r>
              <a:rPr lang="es-CR" sz="1800" dirty="0">
                <a:latin typeface="+mj-lt"/>
              </a:rPr>
              <a:t>La evolución de los mercados de capitales demanda soluciones cada vez más inteligentes, eficientes y seguras. Por eso, FIAB </a:t>
            </a:r>
            <a:r>
              <a:rPr lang="es-CR" sz="1800">
                <a:latin typeface="+mj-lt"/>
              </a:rPr>
              <a:t>High Tech busca identificar startups, emprendimientos y </a:t>
            </a:r>
            <a:r>
              <a:rPr lang="es-CR" sz="1800" dirty="0">
                <a:latin typeface="+mj-lt"/>
              </a:rPr>
              <a:t>equipos tecnológicos que estén desarrollando agentes de inteligencia artificial con aplicaciones para esta industria.</a:t>
            </a:r>
            <a:endParaRPr lang="es-CR" sz="1800" dirty="0"/>
          </a:p>
          <a:p>
            <a:endParaRPr lang="es-CR" sz="1800" dirty="0">
              <a:latin typeface="+mj-lt"/>
            </a:endParaRPr>
          </a:p>
          <a:p>
            <a:r>
              <a:rPr lang="es-CR" sz="1800" dirty="0">
                <a:latin typeface="+mj-lt"/>
              </a:rPr>
              <a:t>Los proyectos preseleccionados participarán en el FIAB </a:t>
            </a:r>
            <a:r>
              <a:rPr lang="es-CR" sz="1800" dirty="0" err="1">
                <a:latin typeface="+mj-lt"/>
              </a:rPr>
              <a:t>Agentic</a:t>
            </a:r>
            <a:r>
              <a:rPr lang="es-CR" sz="1800" dirty="0">
                <a:latin typeface="+mj-lt"/>
              </a:rPr>
              <a:t> </a:t>
            </a:r>
            <a:r>
              <a:rPr lang="es-CR" sz="1800" dirty="0" err="1">
                <a:latin typeface="+mj-lt"/>
              </a:rPr>
              <a:t>Innovation</a:t>
            </a:r>
            <a:r>
              <a:rPr lang="es-CR" sz="1800" dirty="0">
                <a:latin typeface="+mj-lt"/>
              </a:rPr>
              <a:t> </a:t>
            </a:r>
            <a:r>
              <a:rPr lang="es-CR" sz="1800" dirty="0" err="1">
                <a:latin typeface="+mj-lt"/>
              </a:rPr>
              <a:t>Award</a:t>
            </a:r>
            <a:r>
              <a:rPr lang="es-CR" sz="1800" dirty="0">
                <a:latin typeface="+mj-lt"/>
              </a:rPr>
              <a:t> 2026, una plataforma para presentar sus propuestas ante representantes de las bolsas de valores y líderes del mercado de capitales de Iberoamérica.</a:t>
            </a:r>
            <a:endParaRPr lang="es-CR" sz="1800" dirty="0"/>
          </a:p>
          <a:p>
            <a:endParaRPr lang="es-CR" sz="16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" name="Google Shape;108;p3">
            <a:extLst>
              <a:ext uri="{FF2B5EF4-FFF2-40B4-BE49-F238E27FC236}">
                <a16:creationId xmlns:a16="http://schemas.microsoft.com/office/drawing/2014/main" id="{81D5B9E0-EFEA-BFD9-CEB6-586272239290}"/>
              </a:ext>
            </a:extLst>
          </p:cNvPr>
          <p:cNvSpPr txBox="1"/>
          <p:nvPr/>
        </p:nvSpPr>
        <p:spPr>
          <a:xfrm>
            <a:off x="813150" y="1689493"/>
            <a:ext cx="3932203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80000"/>
              </a:lnSpc>
            </a:pPr>
            <a:r>
              <a:rPr lang="es-CR" sz="2000" b="1" dirty="0">
                <a:solidFill>
                  <a:srgbClr val="6FAADD"/>
                </a:solidFill>
                <a:latin typeface="Poppins"/>
                <a:cs typeface="Poppins"/>
              </a:rPr>
              <a:t>COPY:</a:t>
            </a:r>
            <a:endParaRPr lang="en-US" sz="2000" b="1" dirty="0">
              <a:solidFill>
                <a:srgbClr val="6FAADD"/>
              </a:solidFill>
              <a:latin typeface="Poppins"/>
              <a:cs typeface="Poppins"/>
            </a:endParaRPr>
          </a:p>
        </p:txBody>
      </p:sp>
      <p:pic>
        <p:nvPicPr>
          <p:cNvPr id="11" name="Imagen 16" descr="Texto&#10;&#10;El contenido generado por IA puede ser incorrecto.">
            <a:extLst>
              <a:ext uri="{FF2B5EF4-FFF2-40B4-BE49-F238E27FC236}">
                <a16:creationId xmlns:a16="http://schemas.microsoft.com/office/drawing/2014/main" id="{8F241936-3B50-2BD3-A834-2EDE85490B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516" y="536476"/>
            <a:ext cx="1353381" cy="81556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A00C216-6011-9C6B-137C-0DB40DB670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44702" y="408600"/>
            <a:ext cx="2031018" cy="10595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5373318-2C85-2BC9-0C72-3E589895A3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75466" y="375235"/>
            <a:ext cx="1737369" cy="11353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83396A3E-2C8C-3C66-E6C0-64063B4BD94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27014" y="2120007"/>
            <a:ext cx="4449843" cy="4449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578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>
          <a:extLst>
            <a:ext uri="{FF2B5EF4-FFF2-40B4-BE49-F238E27FC236}">
              <a16:creationId xmlns:a16="http://schemas.microsoft.com/office/drawing/2014/main" id="{3DC1FEC3-B4A1-902D-BFA4-43B7F850D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25D62FF-1C01-D78D-F4A3-FFFF742D2E2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5522" cy="6858000"/>
          </a:xfrm>
          <a:prstGeom prst="rect">
            <a:avLst/>
          </a:prstGeom>
        </p:spPr>
      </p:pic>
      <p:sp>
        <p:nvSpPr>
          <p:cNvPr id="96" name="Google Shape;96;p2">
            <a:extLst>
              <a:ext uri="{FF2B5EF4-FFF2-40B4-BE49-F238E27FC236}">
                <a16:creationId xmlns:a16="http://schemas.microsoft.com/office/drawing/2014/main" id="{0222C3E7-98C7-E305-F166-4D78596B3F51}"/>
              </a:ext>
            </a:extLst>
          </p:cNvPr>
          <p:cNvSpPr txBox="1"/>
          <p:nvPr/>
        </p:nvSpPr>
        <p:spPr>
          <a:xfrm>
            <a:off x="285423" y="2124606"/>
            <a:ext cx="5802892" cy="4247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s-CR" sz="1800"/>
              <a:t>🚀 Convocatoria abierta | FIAB High Tech</a:t>
            </a:r>
            <a:endParaRPr lang="es-CR" sz="1800" dirty="0"/>
          </a:p>
          <a:p>
            <a:endParaRPr lang="es-CR" sz="1800" dirty="0"/>
          </a:p>
          <a:p>
            <a:r>
              <a:rPr lang="es-CR" sz="1800"/>
              <a:t>El mercado de capitales está evolucionando con rapidez y la inteligencia artificial está redefiniendo la forma en que se toman decisiones, se gestionan riesgos y se optimizan los procesos.</a:t>
            </a:r>
            <a:endParaRPr lang="es-CR" sz="1800" dirty="0"/>
          </a:p>
          <a:p>
            <a:endParaRPr lang="es-CR" sz="1800" dirty="0"/>
          </a:p>
          <a:p>
            <a:r>
              <a:rPr lang="es-CR" sz="1800"/>
              <a:t>En este contexto, FIAB High Tech busca </a:t>
            </a:r>
            <a:r>
              <a:rPr lang="es-CR" sz="1800" dirty="0"/>
              <a:t>identificar proyectos que impulsen esa transformación mediante soluciones innovadoras con aplicación en los mercados de capitales.</a:t>
            </a:r>
            <a:endParaRPr lang="es-CR" sz="1800"/>
          </a:p>
          <a:p>
            <a:endParaRPr lang="es-CR" sz="1800" dirty="0"/>
          </a:p>
          <a:p>
            <a:endParaRPr lang="es-CR" sz="1800" dirty="0"/>
          </a:p>
          <a:p>
            <a:r>
              <a:rPr lang="es-CR" sz="1800" dirty="0"/>
              <a:t>👉 </a:t>
            </a:r>
            <a:r>
              <a:rPr lang="es-CR" sz="1800"/>
              <a:t>Inscripción de proyectos en </a:t>
            </a:r>
            <a:r>
              <a:rPr lang="es-CR" sz="1800" dirty="0">
                <a:hlinkClick r:id="rId4"/>
              </a:rPr>
              <a:t>www.fiab2026.com</a:t>
            </a:r>
            <a:r>
              <a:rPr lang="es-CR" sz="1800" dirty="0"/>
              <a:t> | FIAB High Tech</a:t>
            </a:r>
          </a:p>
        </p:txBody>
      </p:sp>
      <p:sp>
        <p:nvSpPr>
          <p:cNvPr id="2" name="Google Shape;108;p3">
            <a:extLst>
              <a:ext uri="{FF2B5EF4-FFF2-40B4-BE49-F238E27FC236}">
                <a16:creationId xmlns:a16="http://schemas.microsoft.com/office/drawing/2014/main" id="{BDD937EF-086D-54F6-3792-7B8167039CEC}"/>
              </a:ext>
            </a:extLst>
          </p:cNvPr>
          <p:cNvSpPr txBox="1"/>
          <p:nvPr/>
        </p:nvSpPr>
        <p:spPr>
          <a:xfrm>
            <a:off x="784122" y="1634827"/>
            <a:ext cx="3932203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80000"/>
              </a:lnSpc>
            </a:pPr>
            <a:r>
              <a:rPr lang="es-CR" sz="2000" b="1" dirty="0">
                <a:solidFill>
                  <a:srgbClr val="6FAADD"/>
                </a:solidFill>
                <a:latin typeface="Poppins"/>
                <a:cs typeface="Poppins"/>
              </a:rPr>
              <a:t>COPY:</a:t>
            </a:r>
            <a:endParaRPr lang="en-US" sz="2000" b="1" dirty="0">
              <a:solidFill>
                <a:srgbClr val="6FAADD"/>
              </a:solidFill>
              <a:latin typeface="Poppins"/>
              <a:cs typeface="Poppin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97ECD96-C617-0579-988E-A596FDBA86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0800" y="1993978"/>
            <a:ext cx="4499651" cy="4499651"/>
          </a:xfrm>
          <a:prstGeom prst="rect">
            <a:avLst/>
          </a:prstGeom>
        </p:spPr>
      </p:pic>
      <p:pic>
        <p:nvPicPr>
          <p:cNvPr id="5" name="Imagen 16" descr="Texto&#10;&#10;El contenido generado por IA puede ser incorrecto.">
            <a:extLst>
              <a:ext uri="{FF2B5EF4-FFF2-40B4-BE49-F238E27FC236}">
                <a16:creationId xmlns:a16="http://schemas.microsoft.com/office/drawing/2014/main" id="{B7431E8A-609C-5B4D-115D-F9CFDAB9F6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2516" y="536476"/>
            <a:ext cx="1353381" cy="81556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FCA2B9F-633D-CA48-42D0-BAE1AF0832E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44702" y="408600"/>
            <a:ext cx="2031018" cy="105955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2EB2D9F-3B9B-C851-4A6F-F93470B3A8A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75466" y="375235"/>
            <a:ext cx="1737369" cy="113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5155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>
          <a:extLst>
            <a:ext uri="{FF2B5EF4-FFF2-40B4-BE49-F238E27FC236}">
              <a16:creationId xmlns:a16="http://schemas.microsoft.com/office/drawing/2014/main" id="{D83CD593-08C0-BA84-9FF6-50B3C3DB6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F0AF004-C225-5D3A-FE82-0F188687544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5522" cy="6858000"/>
          </a:xfrm>
          <a:prstGeom prst="rect">
            <a:avLst/>
          </a:prstGeom>
        </p:spPr>
      </p:pic>
      <p:sp>
        <p:nvSpPr>
          <p:cNvPr id="96" name="Google Shape;96;p2">
            <a:extLst>
              <a:ext uri="{FF2B5EF4-FFF2-40B4-BE49-F238E27FC236}">
                <a16:creationId xmlns:a16="http://schemas.microsoft.com/office/drawing/2014/main" id="{1EF24BD6-72ED-2A8E-14A4-BA404521AE20}"/>
              </a:ext>
            </a:extLst>
          </p:cNvPr>
          <p:cNvSpPr txBox="1"/>
          <p:nvPr/>
        </p:nvSpPr>
        <p:spPr>
          <a:xfrm>
            <a:off x="472464" y="2843783"/>
            <a:ext cx="4820387" cy="3416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s-CR" sz="1800" dirty="0"/>
              <a:t>¡Buscamos proyectos que respondan a los </a:t>
            </a:r>
            <a:r>
              <a:rPr lang="es-CR" sz="1800"/>
              <a:t>principales desafíos del sector!</a:t>
            </a:r>
            <a:endParaRPr lang="es-CR" sz="1800" dirty="0"/>
          </a:p>
          <a:p>
            <a:endParaRPr lang="es-CR" sz="1800" b="1" dirty="0"/>
          </a:p>
          <a:p>
            <a:r>
              <a:rPr lang="es-CR" sz="1800" dirty="0"/>
              <a:t>FIAB High Tech abre inscripciones para identificar soluciones innovadoras basadas en inteligencia artificial aplicada a los mercados de capitales. </a:t>
            </a:r>
            <a:r>
              <a:rPr lang="es-CR" sz="1800"/>
              <a:t>Convocamos startups y equipos que </a:t>
            </a:r>
            <a:r>
              <a:rPr lang="es-CR" sz="1800" dirty="0"/>
              <a:t>desarrollen tecnologías con potencial para transformar la industria.</a:t>
            </a:r>
            <a:endParaRPr lang="es-CR" sz="1800"/>
          </a:p>
          <a:p>
            <a:endParaRPr lang="es-CR" sz="1800" dirty="0"/>
          </a:p>
          <a:p>
            <a:r>
              <a:rPr lang="es-CR" sz="1800"/>
              <a:t>👉 Inscripciones en </a:t>
            </a:r>
            <a:r>
              <a:rPr lang="es-CR" sz="1800" dirty="0">
                <a:hlinkClick r:id="rId4"/>
              </a:rPr>
              <a:t>www.fiab2026.com</a:t>
            </a:r>
            <a:r>
              <a:rPr lang="es-CR" sz="1800"/>
              <a:t> | FIAB High Tech</a:t>
            </a:r>
            <a:endParaRPr lang="es-CR" sz="1800">
              <a:ea typeface="Calibri"/>
            </a:endParaRPr>
          </a:p>
        </p:txBody>
      </p:sp>
      <p:sp>
        <p:nvSpPr>
          <p:cNvPr id="2" name="Google Shape;108;p3">
            <a:extLst>
              <a:ext uri="{FF2B5EF4-FFF2-40B4-BE49-F238E27FC236}">
                <a16:creationId xmlns:a16="http://schemas.microsoft.com/office/drawing/2014/main" id="{C956C48C-F850-71BC-F095-EA617204C5EA}"/>
              </a:ext>
            </a:extLst>
          </p:cNvPr>
          <p:cNvSpPr txBox="1"/>
          <p:nvPr/>
        </p:nvSpPr>
        <p:spPr>
          <a:xfrm>
            <a:off x="661392" y="2331758"/>
            <a:ext cx="3932203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80000"/>
              </a:lnSpc>
            </a:pPr>
            <a:r>
              <a:rPr lang="es-CR" sz="2000" b="1" dirty="0">
                <a:solidFill>
                  <a:srgbClr val="6FAADD"/>
                </a:solidFill>
                <a:latin typeface="Poppins"/>
                <a:cs typeface="Poppins"/>
              </a:rPr>
              <a:t>COPY:</a:t>
            </a:r>
            <a:endParaRPr lang="en-US" sz="2000" b="1" dirty="0">
              <a:solidFill>
                <a:srgbClr val="6FAADD"/>
              </a:solidFill>
              <a:latin typeface="Poppins"/>
              <a:cs typeface="Poppins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FB536C0C-7DB5-86FC-5CFD-565D278805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04909" y="2891499"/>
            <a:ext cx="5999132" cy="3376305"/>
          </a:xfrm>
          <a:prstGeom prst="rect">
            <a:avLst/>
          </a:prstGeom>
        </p:spPr>
      </p:pic>
      <p:pic>
        <p:nvPicPr>
          <p:cNvPr id="4" name="Imagen 16" descr="Texto&#10;&#10;El contenido generado por IA puede ser incorrecto.">
            <a:extLst>
              <a:ext uri="{FF2B5EF4-FFF2-40B4-BE49-F238E27FC236}">
                <a16:creationId xmlns:a16="http://schemas.microsoft.com/office/drawing/2014/main" id="{E41E5D8E-44D8-774A-6C58-DA619155A3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2516" y="536476"/>
            <a:ext cx="1353381" cy="81556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E1E3AA7-03B2-B865-478F-5DA541A92F0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44702" y="408600"/>
            <a:ext cx="2031018" cy="10595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0BE4614-3448-2570-2494-74D2BE44707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75466" y="375235"/>
            <a:ext cx="1737369" cy="113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558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61">
          <a:extLst>
            <a:ext uri="{FF2B5EF4-FFF2-40B4-BE49-F238E27FC236}">
              <a16:creationId xmlns:a16="http://schemas.microsoft.com/office/drawing/2014/main" id="{75DEB253-5187-67CF-194B-0921BD1D4B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68E43BC-2D6F-934F-DF26-83D3993D4C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4971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>
          <a:extLst>
            <a:ext uri="{FF2B5EF4-FFF2-40B4-BE49-F238E27FC236}">
              <a16:creationId xmlns:a16="http://schemas.microsoft.com/office/drawing/2014/main" id="{3D8A0D67-45DF-3F7F-4E7A-170DEA883B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FCE0E46-E8CE-DAD8-3DB0-D0306EC8D73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5522" cy="6858000"/>
          </a:xfrm>
          <a:prstGeom prst="rect">
            <a:avLst/>
          </a:prstGeom>
        </p:spPr>
      </p:pic>
      <p:sp>
        <p:nvSpPr>
          <p:cNvPr id="96" name="Google Shape;96;p2">
            <a:extLst>
              <a:ext uri="{FF2B5EF4-FFF2-40B4-BE49-F238E27FC236}">
                <a16:creationId xmlns:a16="http://schemas.microsoft.com/office/drawing/2014/main" id="{EC09B3F8-97CA-1FC7-1F0A-754983BC3FB1}"/>
              </a:ext>
            </a:extLst>
          </p:cNvPr>
          <p:cNvSpPr txBox="1"/>
          <p:nvPr/>
        </p:nvSpPr>
        <p:spPr>
          <a:xfrm>
            <a:off x="757131" y="2612647"/>
            <a:ext cx="5143521" cy="3416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s-CR" sz="1800"/>
              <a:t>¿Qué hace de FIAB High Tech una </a:t>
            </a:r>
            <a:r>
              <a:rPr lang="es-CR" sz="1800" dirty="0"/>
              <a:t>oportunidad única?</a:t>
            </a:r>
            <a:endParaRPr lang="en-US" sz="1800"/>
          </a:p>
          <a:p>
            <a:pPr indent="0" algn="l">
              <a:buNone/>
            </a:pPr>
            <a:endParaRPr lang="es-CR" sz="1800" b="0" i="0" dirty="0">
              <a:solidFill>
                <a:srgbClr val="000000"/>
              </a:solidFill>
              <a:effectLst/>
              <a:latin typeface="+mj-lt"/>
            </a:endParaRPr>
          </a:p>
          <a:p>
            <a:r>
              <a:rPr lang="es-CR" sz="1800">
                <a:latin typeface="+mj-lt"/>
              </a:rPr>
              <a:t>Es un espacio para presentar proyectos </a:t>
            </a:r>
            <a:r>
              <a:rPr lang="es-CR" sz="1800" dirty="0">
                <a:latin typeface="+mj-lt"/>
              </a:rPr>
              <a:t>ante representantes de las bolsas de valores y los mercados de capitales de Iberoamérica, generar conexiones estratégicas y dar visibilidad a soluciones con potencial para transformar la industria.</a:t>
            </a:r>
            <a:endParaRPr lang="es-CR" sz="1800"/>
          </a:p>
          <a:p>
            <a:pPr indent="0" algn="l">
              <a:buNone/>
            </a:pPr>
            <a:endParaRPr lang="es-CR" sz="1800" b="0" i="0" dirty="0">
              <a:solidFill>
                <a:srgbClr val="000000"/>
              </a:solidFill>
              <a:effectLst/>
              <a:latin typeface="+mj-lt"/>
            </a:endParaRPr>
          </a:p>
          <a:p>
            <a:r>
              <a:rPr lang="es-CR" sz="1800" b="0" i="0">
                <a:solidFill>
                  <a:srgbClr val="000000"/>
                </a:solidFill>
                <a:effectLst/>
                <a:latin typeface="+mj-lt"/>
              </a:rPr>
              <a:t>👉 </a:t>
            </a:r>
            <a:r>
              <a:rPr lang="es-CR" sz="1800">
                <a:latin typeface="+mj-lt"/>
              </a:rPr>
              <a:t>Inscripción de proyectos </a:t>
            </a:r>
            <a:r>
              <a:rPr lang="es-CR" sz="1800" dirty="0">
                <a:latin typeface="+mj-lt"/>
              </a:rPr>
              <a:t>en </a:t>
            </a:r>
            <a:r>
              <a:rPr lang="es-CR" sz="1800" dirty="0">
                <a:latin typeface="+mj-lt"/>
                <a:hlinkClick r:id="rId4"/>
              </a:rPr>
              <a:t>www.fiab2026.com</a:t>
            </a:r>
            <a:r>
              <a:rPr lang="es-CR" sz="1800" dirty="0">
                <a:latin typeface="+mj-lt"/>
              </a:rPr>
              <a:t> | FIAB High Tech</a:t>
            </a:r>
            <a:endParaRPr lang="es-CR" sz="1800" dirty="0"/>
          </a:p>
        </p:txBody>
      </p:sp>
      <p:sp>
        <p:nvSpPr>
          <p:cNvPr id="2" name="Google Shape;108;p3">
            <a:extLst>
              <a:ext uri="{FF2B5EF4-FFF2-40B4-BE49-F238E27FC236}">
                <a16:creationId xmlns:a16="http://schemas.microsoft.com/office/drawing/2014/main" id="{A54CD4BB-3EAA-78D4-B6B5-2B0C5A175CE1}"/>
              </a:ext>
            </a:extLst>
          </p:cNvPr>
          <p:cNvSpPr txBox="1"/>
          <p:nvPr/>
        </p:nvSpPr>
        <p:spPr>
          <a:xfrm>
            <a:off x="757131" y="1914075"/>
            <a:ext cx="3932203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80000"/>
              </a:lnSpc>
            </a:pPr>
            <a:r>
              <a:rPr lang="es-CR" sz="2000" b="1" dirty="0">
                <a:solidFill>
                  <a:srgbClr val="6FAADD"/>
                </a:solidFill>
                <a:latin typeface="Poppins"/>
                <a:cs typeface="Poppins"/>
              </a:rPr>
              <a:t>COPY:</a:t>
            </a:r>
            <a:endParaRPr lang="en-US" sz="2000" b="1" dirty="0">
              <a:solidFill>
                <a:srgbClr val="6FAADD"/>
              </a:solidFill>
              <a:latin typeface="Poppins"/>
              <a:cs typeface="Poppin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63AE7B4-E3ED-74E5-5AA5-B4E5FC7B67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1349" y="2083332"/>
            <a:ext cx="4475021" cy="4475021"/>
          </a:xfrm>
          <a:prstGeom prst="rect">
            <a:avLst/>
          </a:prstGeom>
        </p:spPr>
      </p:pic>
      <p:pic>
        <p:nvPicPr>
          <p:cNvPr id="5" name="Imagen 16" descr="Texto&#10;&#10;El contenido generado por IA puede ser incorrecto.">
            <a:extLst>
              <a:ext uri="{FF2B5EF4-FFF2-40B4-BE49-F238E27FC236}">
                <a16:creationId xmlns:a16="http://schemas.microsoft.com/office/drawing/2014/main" id="{3AEE7BC1-35E4-2E87-349A-EC69C5BA78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2516" y="536476"/>
            <a:ext cx="1353381" cy="81556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024B9EE-3570-B1BD-702F-F8A95BCE23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44702" y="408600"/>
            <a:ext cx="2031018" cy="105955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7238090-BFF1-37E9-1850-3211396C62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75466" y="375235"/>
            <a:ext cx="1737369" cy="113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0940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>
          <a:extLst>
            <a:ext uri="{FF2B5EF4-FFF2-40B4-BE49-F238E27FC236}">
              <a16:creationId xmlns:a16="http://schemas.microsoft.com/office/drawing/2014/main" id="{DC904E20-2C43-CC8E-BB7E-0842AF01B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133862E-78A7-432D-AFDB-27326D77505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5522" cy="6858000"/>
          </a:xfrm>
          <a:prstGeom prst="rect">
            <a:avLst/>
          </a:prstGeom>
        </p:spPr>
      </p:pic>
      <p:sp>
        <p:nvSpPr>
          <p:cNvPr id="96" name="Google Shape;96;p2">
            <a:extLst>
              <a:ext uri="{FF2B5EF4-FFF2-40B4-BE49-F238E27FC236}">
                <a16:creationId xmlns:a16="http://schemas.microsoft.com/office/drawing/2014/main" id="{8D26F3E3-7D14-4D07-102A-11D4C890739B}"/>
              </a:ext>
            </a:extLst>
          </p:cNvPr>
          <p:cNvSpPr txBox="1"/>
          <p:nvPr/>
        </p:nvSpPr>
        <p:spPr>
          <a:xfrm>
            <a:off x="552536" y="2576286"/>
            <a:ext cx="4919350" cy="33855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s-CR" sz="1800"/>
              <a:t>💡 Las grandes ideas necesitan el escenario adecuado.</a:t>
            </a:r>
            <a:endParaRPr lang="en-US" sz="1800"/>
          </a:p>
          <a:p>
            <a:br>
              <a:rPr lang="es-CR" sz="1800" dirty="0"/>
            </a:br>
            <a:r>
              <a:rPr lang="es-CR" sz="1800" dirty="0"/>
              <a:t>FIAB High Tech conecta a quienes están desarrollando las próximas soluciones para los mercados de capitales con bolsas de valores, inversionistas y líderes </a:t>
            </a:r>
            <a:r>
              <a:rPr lang="es-CR" sz="1800"/>
              <a:t>de la industria en Iberoamérica.</a:t>
            </a:r>
            <a:endParaRPr lang="es-CR" sz="1800" dirty="0"/>
          </a:p>
          <a:p>
            <a:endParaRPr lang="es-CR" sz="1800" dirty="0"/>
          </a:p>
          <a:p>
            <a:r>
              <a:rPr lang="es-CR" sz="1800"/>
              <a:t>👉 Inscripciones abiertas en </a:t>
            </a:r>
            <a:r>
              <a:rPr lang="es-CR" sz="1800" dirty="0">
                <a:hlinkClick r:id="rId4"/>
              </a:rPr>
              <a:t>www.fiab2026.com</a:t>
            </a:r>
            <a:r>
              <a:rPr lang="es-CR" sz="1800" dirty="0"/>
              <a:t> | FIAB High Tech </a:t>
            </a:r>
          </a:p>
          <a:p>
            <a:endParaRPr lang="es-CR" sz="1600" dirty="0"/>
          </a:p>
        </p:txBody>
      </p:sp>
      <p:sp>
        <p:nvSpPr>
          <p:cNvPr id="2" name="Google Shape;108;p3">
            <a:extLst>
              <a:ext uri="{FF2B5EF4-FFF2-40B4-BE49-F238E27FC236}">
                <a16:creationId xmlns:a16="http://schemas.microsoft.com/office/drawing/2014/main" id="{EA8A59A3-2366-4187-3520-0D270AFE9F72}"/>
              </a:ext>
            </a:extLst>
          </p:cNvPr>
          <p:cNvSpPr txBox="1"/>
          <p:nvPr/>
        </p:nvSpPr>
        <p:spPr>
          <a:xfrm>
            <a:off x="549269" y="1991029"/>
            <a:ext cx="3932203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80000"/>
              </a:lnSpc>
            </a:pPr>
            <a:r>
              <a:rPr lang="es-CR" sz="2000" b="1" dirty="0">
                <a:solidFill>
                  <a:srgbClr val="6FAADD"/>
                </a:solidFill>
                <a:latin typeface="Poppins"/>
                <a:cs typeface="Poppins"/>
              </a:rPr>
              <a:t>COPY:</a:t>
            </a:r>
            <a:endParaRPr lang="en-US" sz="2000" b="1" dirty="0">
              <a:solidFill>
                <a:srgbClr val="6FAADD"/>
              </a:solidFill>
              <a:latin typeface="Poppins"/>
              <a:cs typeface="Poppins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C7B6A40-7339-2A79-B107-E4E4D134AB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33635" y="1991029"/>
            <a:ext cx="4555053" cy="4555053"/>
          </a:xfrm>
          <a:prstGeom prst="rect">
            <a:avLst/>
          </a:prstGeom>
        </p:spPr>
      </p:pic>
      <p:pic>
        <p:nvPicPr>
          <p:cNvPr id="4" name="Imagen 16" descr="Texto&#10;&#10;El contenido generado por IA puede ser incorrecto.">
            <a:extLst>
              <a:ext uri="{FF2B5EF4-FFF2-40B4-BE49-F238E27FC236}">
                <a16:creationId xmlns:a16="http://schemas.microsoft.com/office/drawing/2014/main" id="{1208BCE9-235C-AEE8-D00B-86FB206BBB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2516" y="536476"/>
            <a:ext cx="1353381" cy="81556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9564FDD-EDD5-F9EF-D461-C0315C1475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44702" y="408600"/>
            <a:ext cx="2031018" cy="105955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E38C02B-B4EB-FD41-9DEB-73224357C25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75466" y="375235"/>
            <a:ext cx="1737369" cy="113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164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>
          <a:extLst>
            <a:ext uri="{FF2B5EF4-FFF2-40B4-BE49-F238E27FC236}">
              <a16:creationId xmlns:a16="http://schemas.microsoft.com/office/drawing/2014/main" id="{58356DDF-BF03-DD02-7570-B3EFFD2189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4008B03-94AC-F481-99B1-77CD32C46F7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5522" cy="6858000"/>
          </a:xfrm>
          <a:prstGeom prst="rect">
            <a:avLst/>
          </a:prstGeom>
        </p:spPr>
      </p:pic>
      <p:sp>
        <p:nvSpPr>
          <p:cNvPr id="96" name="Google Shape;96;p2">
            <a:extLst>
              <a:ext uri="{FF2B5EF4-FFF2-40B4-BE49-F238E27FC236}">
                <a16:creationId xmlns:a16="http://schemas.microsoft.com/office/drawing/2014/main" id="{F625B1E2-A234-AD7C-CA19-F7118E58573C}"/>
              </a:ext>
            </a:extLst>
          </p:cNvPr>
          <p:cNvSpPr txBox="1"/>
          <p:nvPr/>
        </p:nvSpPr>
        <p:spPr>
          <a:xfrm>
            <a:off x="494479" y="2928561"/>
            <a:ext cx="4820387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s-CR" sz="1800"/>
              <a:t>⏳ La inscripción de proyectos para FIAB </a:t>
            </a:r>
            <a:r>
              <a:rPr lang="es-CR" sz="1800" dirty="0"/>
              <a:t>High Tech cierra el 31 de julio de 2026.</a:t>
            </a:r>
          </a:p>
          <a:p>
            <a:endParaRPr lang="es-CR" sz="1800" dirty="0"/>
          </a:p>
          <a:p>
            <a:r>
              <a:rPr lang="es-CR" sz="1800" dirty="0"/>
              <a:t>Buscamos proyectos basados en inteligencia </a:t>
            </a:r>
            <a:r>
              <a:rPr lang="es-CR" sz="1800"/>
              <a:t>artificial aplicada al mercado de capitales.</a:t>
            </a:r>
            <a:endParaRPr lang="es-CR" sz="1800" dirty="0"/>
          </a:p>
          <a:p>
            <a:endParaRPr lang="es-CR" sz="1800" dirty="0"/>
          </a:p>
          <a:p>
            <a:r>
              <a:rPr lang="es-CR" sz="1800" dirty="0"/>
              <a:t>👉No </a:t>
            </a:r>
            <a:r>
              <a:rPr lang="es-CR" sz="1800" dirty="0" err="1"/>
              <a:t>perdás</a:t>
            </a:r>
            <a:r>
              <a:rPr lang="es-CR" sz="1800" dirty="0"/>
              <a:t> la oportunidad de transformar la industria bursátil de Iberoamérica. </a:t>
            </a:r>
          </a:p>
        </p:txBody>
      </p:sp>
      <p:sp>
        <p:nvSpPr>
          <p:cNvPr id="2" name="Google Shape;108;p3">
            <a:extLst>
              <a:ext uri="{FF2B5EF4-FFF2-40B4-BE49-F238E27FC236}">
                <a16:creationId xmlns:a16="http://schemas.microsoft.com/office/drawing/2014/main" id="{09785564-C70D-DB02-3D21-1E64FAC2979E}"/>
              </a:ext>
            </a:extLst>
          </p:cNvPr>
          <p:cNvSpPr txBox="1"/>
          <p:nvPr/>
        </p:nvSpPr>
        <p:spPr>
          <a:xfrm>
            <a:off x="605793" y="2332483"/>
            <a:ext cx="3932203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80000"/>
              </a:lnSpc>
            </a:pPr>
            <a:r>
              <a:rPr lang="es-CR" sz="2000" b="1" dirty="0">
                <a:solidFill>
                  <a:srgbClr val="6FAADD"/>
                </a:solidFill>
                <a:latin typeface="Poppins"/>
                <a:cs typeface="Poppins"/>
              </a:rPr>
              <a:t>COPY:</a:t>
            </a:r>
            <a:endParaRPr lang="en-US" sz="2000" b="1" dirty="0">
              <a:solidFill>
                <a:srgbClr val="6FAADD"/>
              </a:solidFill>
              <a:latin typeface="Poppins"/>
              <a:cs typeface="Poppin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F63583A-0728-BDAF-A9F8-1F49C40A38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9568" y="1847991"/>
            <a:ext cx="4802343" cy="4802343"/>
          </a:xfrm>
          <a:prstGeom prst="rect">
            <a:avLst/>
          </a:prstGeom>
        </p:spPr>
      </p:pic>
      <p:pic>
        <p:nvPicPr>
          <p:cNvPr id="5" name="Imagen 16" descr="Texto&#10;&#10;El contenido generado por IA puede ser incorrecto.">
            <a:extLst>
              <a:ext uri="{FF2B5EF4-FFF2-40B4-BE49-F238E27FC236}">
                <a16:creationId xmlns:a16="http://schemas.microsoft.com/office/drawing/2014/main" id="{4ED82DD6-E37C-6C12-61E3-2BF8B1F5F0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516" y="536476"/>
            <a:ext cx="1353381" cy="81556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9082B76-A583-4FB8-08D9-2AABB2EC77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44702" y="408600"/>
            <a:ext cx="2031018" cy="105955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7D541D1-D315-F32D-AA92-359CDD477E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75466" y="375235"/>
            <a:ext cx="1737369" cy="113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8822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8216C43-320A-5EF3-5C01-2121467B25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1046" y="2492380"/>
            <a:ext cx="3719352" cy="187614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7B448B6-7C9A-AED2-7C49-0B1E8FDE12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37760" y="5597580"/>
            <a:ext cx="2072640" cy="89524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A34BD0B-BEAC-74CC-9E1E-8CD1020F4C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06770" y="5598160"/>
            <a:ext cx="1419499" cy="8940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19A692F-FC49-42DA-6E44-A2DBB05DB9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94493" y="5598160"/>
            <a:ext cx="1311735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0292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>
          <a:extLst>
            <a:ext uri="{FF2B5EF4-FFF2-40B4-BE49-F238E27FC236}">
              <a16:creationId xmlns:a16="http://schemas.microsoft.com/office/drawing/2014/main" id="{B7EAA85D-E23C-A7A7-E85E-5FC747DD6A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2">
            <a:extLst>
              <a:ext uri="{FF2B5EF4-FFF2-40B4-BE49-F238E27FC236}">
                <a16:creationId xmlns:a16="http://schemas.microsoft.com/office/drawing/2014/main" id="{E5FED325-6C57-588F-02CA-8F2424873AB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81" y="0"/>
            <a:ext cx="1218723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2">
            <a:extLst>
              <a:ext uri="{FF2B5EF4-FFF2-40B4-BE49-F238E27FC236}">
                <a16:creationId xmlns:a16="http://schemas.microsoft.com/office/drawing/2014/main" id="{6D1881EA-F983-029E-86EA-74E7CCA9357B}"/>
              </a:ext>
            </a:extLst>
          </p:cNvPr>
          <p:cNvSpPr txBox="1"/>
          <p:nvPr/>
        </p:nvSpPr>
        <p:spPr>
          <a:xfrm>
            <a:off x="753124" y="2223595"/>
            <a:ext cx="4460147" cy="1685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000">
                <a:solidFill>
                  <a:schemeClr val="bg2">
                    <a:lumMod val="75000"/>
                  </a:schemeClr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  <a:sym typeface="Calibri"/>
              </a:rPr>
              <a:t>La Federación Iberoamericana de Bolsas y Mercados de Valores se fundó el 27 de septiembre de 1973 en Rio de Janeiro, Brasil. El objetivo de las 24 Bolsas y Mercados de Valores miembro es facilitar la participación y canalización del ahorro para impulsar los procesos productivos del sector público y privado, alentar el perfeccionamiento de las bolsas y mercados de valores, así como promover la cooperación para la integración económica y financiera de la región y la convergencia hacia normas homogeneizadas, prácticas y costumbres unificadas.</a:t>
            </a:r>
            <a:endParaRPr sz="1000">
              <a:solidFill>
                <a:schemeClr val="bg2">
                  <a:lumMod val="75000"/>
                </a:schemeClr>
              </a:solidFill>
              <a:latin typeface="Poppins" panose="00000500000000000000" pitchFamily="2" charset="0"/>
              <a:ea typeface="Calibri"/>
              <a:cs typeface="Poppins" panose="00000500000000000000" pitchFamily="2" charset="0"/>
              <a:sym typeface="Calibri"/>
            </a:endParaRPr>
          </a:p>
        </p:txBody>
      </p:sp>
      <p:pic>
        <p:nvPicPr>
          <p:cNvPr id="99" name="Google Shape;99;p2">
            <a:extLst>
              <a:ext uri="{FF2B5EF4-FFF2-40B4-BE49-F238E27FC236}">
                <a16:creationId xmlns:a16="http://schemas.microsoft.com/office/drawing/2014/main" id="{8ADB0AF6-85EF-AD56-4914-CE2EF9DA145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415083" y="469348"/>
            <a:ext cx="2556148" cy="163348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08;p3">
            <a:extLst>
              <a:ext uri="{FF2B5EF4-FFF2-40B4-BE49-F238E27FC236}">
                <a16:creationId xmlns:a16="http://schemas.microsoft.com/office/drawing/2014/main" id="{EA4C966C-389D-3B90-9E89-E1FBE5BE6E99}"/>
              </a:ext>
            </a:extLst>
          </p:cNvPr>
          <p:cNvSpPr txBox="1"/>
          <p:nvPr/>
        </p:nvSpPr>
        <p:spPr>
          <a:xfrm>
            <a:off x="753124" y="1684353"/>
            <a:ext cx="4936669" cy="313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R" sz="1800">
                <a:solidFill>
                  <a:srgbClr val="7F9BB3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Sobre FIAB</a:t>
            </a:r>
            <a:endParaRPr sz="1800">
              <a:solidFill>
                <a:srgbClr val="7F9BB3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" name="Google Shape;96;p2">
            <a:extLst>
              <a:ext uri="{FF2B5EF4-FFF2-40B4-BE49-F238E27FC236}">
                <a16:creationId xmlns:a16="http://schemas.microsoft.com/office/drawing/2014/main" id="{31812EE2-2747-10A6-5411-DBD445B4C3A1}"/>
              </a:ext>
            </a:extLst>
          </p:cNvPr>
          <p:cNvSpPr txBox="1"/>
          <p:nvPr/>
        </p:nvSpPr>
        <p:spPr>
          <a:xfrm>
            <a:off x="4628744" y="4680022"/>
            <a:ext cx="4460147" cy="1685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s-MX" sz="1000">
                <a:solidFill>
                  <a:schemeClr val="bg2">
                    <a:lumMod val="75000"/>
                  </a:schemeClr>
                </a:solidFill>
                <a:latin typeface="Poppins"/>
                <a:ea typeface="Calibri"/>
                <a:cs typeface="Poppins"/>
                <a:sym typeface="Calibri"/>
              </a:rPr>
              <a:t>La Bolsa Nacional de Valores es la principal plaza bursátil centroamericana, orientada a promover el desarrollo y acceso al mercado de capitales costarricense para contribuir con el crecimiento económico del país. Por más de cinco décadas ha demostrado ser un facilitador de recursos para el sector público y privado. Ahora, con una visión de desarrollo sostenible, impulsa el crecimiento de la industria bursátil a través de iniciativas y nuevos productos financieros que motivan al cuidado del medio ambiente y el bienestar de la sociedad. </a:t>
            </a:r>
            <a:endParaRPr sz="1000">
              <a:solidFill>
                <a:schemeClr val="bg2">
                  <a:lumMod val="75000"/>
                </a:schemeClr>
              </a:solidFill>
              <a:latin typeface="Poppins"/>
              <a:ea typeface="Calibri"/>
              <a:cs typeface="Poppins"/>
              <a:sym typeface="Calibri"/>
            </a:endParaRPr>
          </a:p>
        </p:txBody>
      </p:sp>
      <p:sp>
        <p:nvSpPr>
          <p:cNvPr id="4" name="Google Shape;108;p3">
            <a:extLst>
              <a:ext uri="{FF2B5EF4-FFF2-40B4-BE49-F238E27FC236}">
                <a16:creationId xmlns:a16="http://schemas.microsoft.com/office/drawing/2014/main" id="{FACEC473-11E5-51A2-DEF5-3ACA83FF41DE}"/>
              </a:ext>
            </a:extLst>
          </p:cNvPr>
          <p:cNvSpPr txBox="1"/>
          <p:nvPr/>
        </p:nvSpPr>
        <p:spPr>
          <a:xfrm>
            <a:off x="4571235" y="4169535"/>
            <a:ext cx="4936669" cy="313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just">
              <a:lnSpc>
                <a:spcPct val="80000"/>
              </a:lnSpc>
            </a:pPr>
            <a:r>
              <a:rPr lang="es-CR" sz="1800">
                <a:solidFill>
                  <a:srgbClr val="7F9BB3"/>
                </a:solidFill>
                <a:latin typeface="Poppins"/>
                <a:cs typeface="Poppins"/>
              </a:rPr>
              <a:t>Sobre Bolsa Nacional de Valores</a:t>
            </a:r>
            <a:endParaRPr sz="1800">
              <a:solidFill>
                <a:srgbClr val="7F9BB3"/>
              </a:solidFill>
              <a:latin typeface="Poppins"/>
              <a:cs typeface="Poppins"/>
            </a:endParaRPr>
          </a:p>
        </p:txBody>
      </p:sp>
      <p:sp>
        <p:nvSpPr>
          <p:cNvPr id="13" name="Google Shape;97;p2">
            <a:extLst>
              <a:ext uri="{FF2B5EF4-FFF2-40B4-BE49-F238E27FC236}">
                <a16:creationId xmlns:a16="http://schemas.microsoft.com/office/drawing/2014/main" id="{E96A16F0-40CC-871A-DC38-EA1C7D0FF9FB}"/>
              </a:ext>
            </a:extLst>
          </p:cNvPr>
          <p:cNvSpPr txBox="1"/>
          <p:nvPr/>
        </p:nvSpPr>
        <p:spPr>
          <a:xfrm>
            <a:off x="4920612" y="1093215"/>
            <a:ext cx="3773214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R">
                <a:solidFill>
                  <a:srgbClr val="809CB2"/>
                </a:solidFill>
                <a:latin typeface="Poppins Light" panose="00000400000000000000" pitchFamily="2" charset="0"/>
                <a:ea typeface="Calibri"/>
                <a:cs typeface="Poppins Light" panose="00000400000000000000" pitchFamily="2" charset="0"/>
                <a:sym typeface="Calibri"/>
              </a:rPr>
              <a:t>Contexto Estratégico</a:t>
            </a:r>
            <a:endParaRPr>
              <a:solidFill>
                <a:srgbClr val="809CB2"/>
              </a:solidFill>
              <a:latin typeface="Poppins Light" panose="00000400000000000000" pitchFamily="2" charset="0"/>
              <a:ea typeface="Calibri"/>
              <a:cs typeface="Poppins Light" panose="00000400000000000000" pitchFamily="2" charset="0"/>
              <a:sym typeface="Calibri"/>
            </a:endParaRPr>
          </a:p>
        </p:txBody>
      </p:sp>
      <p:cxnSp>
        <p:nvCxnSpPr>
          <p:cNvPr id="14" name="Google Shape;98;p2">
            <a:extLst>
              <a:ext uri="{FF2B5EF4-FFF2-40B4-BE49-F238E27FC236}">
                <a16:creationId xmlns:a16="http://schemas.microsoft.com/office/drawing/2014/main" id="{690AA849-F8EC-79FB-27AD-9C5F37AE02A4}"/>
              </a:ext>
            </a:extLst>
          </p:cNvPr>
          <p:cNvCxnSpPr/>
          <p:nvPr/>
        </p:nvCxnSpPr>
        <p:spPr>
          <a:xfrm>
            <a:off x="0" y="1250750"/>
            <a:ext cx="4824249" cy="0"/>
          </a:xfrm>
          <a:prstGeom prst="straightConnector1">
            <a:avLst/>
          </a:prstGeom>
          <a:noFill/>
          <a:ln w="9525" cap="flat" cmpd="sng">
            <a:solidFill>
              <a:srgbClr val="809CB2"/>
            </a:solidFill>
            <a:prstDash val="solid"/>
            <a:miter lim="800000"/>
            <a:headEnd type="none" w="sm" len="sm"/>
            <a:tailEnd type="oval" w="med" len="med"/>
          </a:ln>
        </p:spPr>
      </p:cxnSp>
      <p:pic>
        <p:nvPicPr>
          <p:cNvPr id="6" name="Imagen 16" descr="Texto&#10;&#10;El contenido generado por IA puede ser incorrecto.">
            <a:extLst>
              <a:ext uri="{FF2B5EF4-FFF2-40B4-BE49-F238E27FC236}">
                <a16:creationId xmlns:a16="http://schemas.microsoft.com/office/drawing/2014/main" id="{C561E98E-FEC5-7D9F-F011-02D9232D96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124" y="318607"/>
            <a:ext cx="1086957" cy="65001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DB0E84D-60A3-AB5E-9F0B-8B1532635DE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235" t="17723" r="5495" b="21265"/>
          <a:stretch>
            <a:fillRect/>
          </a:stretch>
        </p:blipFill>
        <p:spPr>
          <a:xfrm>
            <a:off x="2216434" y="342429"/>
            <a:ext cx="2062053" cy="621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385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81" y="0"/>
            <a:ext cx="1218723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2"/>
          <p:cNvSpPr txBox="1"/>
          <p:nvPr/>
        </p:nvSpPr>
        <p:spPr>
          <a:xfrm>
            <a:off x="1508494" y="3201308"/>
            <a:ext cx="4029277" cy="1610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s-CR" sz="1000">
                <a:solidFill>
                  <a:schemeClr val="bg2">
                    <a:lumMod val="75000"/>
                  </a:schemeClr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  <a:sym typeface="Calibri"/>
              </a:rPr>
              <a:t>En 2026, Costa Rica será la sede de la 53ª Asamblea General y Reunión Anual de FIAB, una edición que adquiere un significado especial al celebrarse en el marco del </a:t>
            </a:r>
            <a:r>
              <a:rPr lang="es-CR" sz="1000">
                <a:solidFill>
                  <a:srgbClr val="7F9BB3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  <a:sym typeface="Calibri"/>
              </a:rPr>
              <a:t>50 aniversario de la Bolsa Nacional de Valores</a:t>
            </a:r>
            <a:r>
              <a:rPr lang="es-CR" sz="1000">
                <a:solidFill>
                  <a:schemeClr val="bg2">
                    <a:lumMod val="75000"/>
                  </a:schemeClr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  <a:sym typeface="Calibri"/>
              </a:rPr>
              <a:t>, institución anfitriona del evento. Este hito consolida a FIAB 2026 como una oportunidad única para proyectar liderazgo, visión de futuro y compromiso con el desarrollo sostenible del mercado de capitales regional.</a:t>
            </a:r>
            <a:endParaRPr sz="1000">
              <a:solidFill>
                <a:schemeClr val="bg2">
                  <a:lumMod val="75000"/>
                </a:schemeClr>
              </a:solidFill>
              <a:latin typeface="Poppins" panose="00000500000000000000" pitchFamily="2" charset="0"/>
              <a:ea typeface="Calibri"/>
              <a:cs typeface="Poppins" panose="00000500000000000000" pitchFamily="2" charset="0"/>
              <a:sym typeface="Calibri"/>
            </a:endParaRPr>
          </a:p>
        </p:txBody>
      </p:sp>
      <p:pic>
        <p:nvPicPr>
          <p:cNvPr id="99" name="Google Shape;99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415083" y="469348"/>
            <a:ext cx="2556148" cy="163348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08;p3">
            <a:extLst>
              <a:ext uri="{FF2B5EF4-FFF2-40B4-BE49-F238E27FC236}">
                <a16:creationId xmlns:a16="http://schemas.microsoft.com/office/drawing/2014/main" id="{74484755-96C9-1A58-4136-07364ABE3731}"/>
              </a:ext>
            </a:extLst>
          </p:cNvPr>
          <p:cNvSpPr txBox="1"/>
          <p:nvPr/>
        </p:nvSpPr>
        <p:spPr>
          <a:xfrm>
            <a:off x="1508494" y="2485783"/>
            <a:ext cx="3932203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just">
              <a:lnSpc>
                <a:spcPct val="80000"/>
              </a:lnSpc>
            </a:pPr>
            <a:r>
              <a:rPr lang="es-CR" sz="2000">
                <a:solidFill>
                  <a:srgbClr val="7F9BB3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Sobre </a:t>
            </a:r>
            <a:r>
              <a:rPr lang="es-CR" sz="2000">
                <a:solidFill>
                  <a:srgbClr val="7F9BB3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  <a:sym typeface="Calibri"/>
              </a:rPr>
              <a:t>53ª Asamblea General y Reunión Anual de FIAB</a:t>
            </a:r>
            <a:endParaRPr sz="2000">
              <a:solidFill>
                <a:srgbClr val="7F9BB3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5" name="Google Shape;97;p2">
            <a:extLst>
              <a:ext uri="{FF2B5EF4-FFF2-40B4-BE49-F238E27FC236}">
                <a16:creationId xmlns:a16="http://schemas.microsoft.com/office/drawing/2014/main" id="{D42F14DC-B4C0-673C-B80E-70A3EFFF983A}"/>
              </a:ext>
            </a:extLst>
          </p:cNvPr>
          <p:cNvSpPr txBox="1"/>
          <p:nvPr/>
        </p:nvSpPr>
        <p:spPr>
          <a:xfrm>
            <a:off x="4920612" y="1093215"/>
            <a:ext cx="3773214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R">
                <a:solidFill>
                  <a:srgbClr val="809CB2"/>
                </a:solidFill>
                <a:latin typeface="Poppins Light" panose="00000400000000000000" pitchFamily="2" charset="0"/>
                <a:ea typeface="Calibri"/>
                <a:cs typeface="Poppins Light" panose="00000400000000000000" pitchFamily="2" charset="0"/>
                <a:sym typeface="Calibri"/>
              </a:rPr>
              <a:t>Contexto Estratégico</a:t>
            </a:r>
            <a:endParaRPr>
              <a:solidFill>
                <a:srgbClr val="809CB2"/>
              </a:solidFill>
              <a:latin typeface="Poppins Light" panose="00000400000000000000" pitchFamily="2" charset="0"/>
              <a:ea typeface="Calibri"/>
              <a:cs typeface="Poppins Light" panose="00000400000000000000" pitchFamily="2" charset="0"/>
              <a:sym typeface="Calibri"/>
            </a:endParaRPr>
          </a:p>
        </p:txBody>
      </p:sp>
      <p:cxnSp>
        <p:nvCxnSpPr>
          <p:cNvPr id="6" name="Google Shape;98;p2">
            <a:extLst>
              <a:ext uri="{FF2B5EF4-FFF2-40B4-BE49-F238E27FC236}">
                <a16:creationId xmlns:a16="http://schemas.microsoft.com/office/drawing/2014/main" id="{4A917D84-6737-053B-5DBF-AF85510C749B}"/>
              </a:ext>
            </a:extLst>
          </p:cNvPr>
          <p:cNvCxnSpPr/>
          <p:nvPr/>
        </p:nvCxnSpPr>
        <p:spPr>
          <a:xfrm>
            <a:off x="0" y="1250750"/>
            <a:ext cx="4824249" cy="0"/>
          </a:xfrm>
          <a:prstGeom prst="straightConnector1">
            <a:avLst/>
          </a:prstGeom>
          <a:noFill/>
          <a:ln w="9525" cap="flat" cmpd="sng">
            <a:solidFill>
              <a:srgbClr val="809CB2"/>
            </a:solidFill>
            <a:prstDash val="solid"/>
            <a:miter lim="800000"/>
            <a:headEnd type="none" w="sm" len="sm"/>
            <a:tailEnd type="oval" w="med" len="med"/>
          </a:ln>
        </p:spPr>
      </p:cxnSp>
      <p:pic>
        <p:nvPicPr>
          <p:cNvPr id="10" name="Imagen 16" descr="Texto&#10;&#10;El contenido generado por IA puede ser incorrecto.">
            <a:extLst>
              <a:ext uri="{FF2B5EF4-FFF2-40B4-BE49-F238E27FC236}">
                <a16:creationId xmlns:a16="http://schemas.microsoft.com/office/drawing/2014/main" id="{CAF58B3D-D782-B892-2D3B-00226FE7C7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124" y="318607"/>
            <a:ext cx="1086957" cy="6500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07B7004-EC96-1AB7-6A38-93EE68B40D3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235" t="17723" r="5495" b="21265"/>
          <a:stretch>
            <a:fillRect/>
          </a:stretch>
        </p:blipFill>
        <p:spPr>
          <a:xfrm>
            <a:off x="2216434" y="342429"/>
            <a:ext cx="2062053" cy="62130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>
          <a:extLst>
            <a:ext uri="{FF2B5EF4-FFF2-40B4-BE49-F238E27FC236}">
              <a16:creationId xmlns:a16="http://schemas.microsoft.com/office/drawing/2014/main" id="{D14B3443-A893-7B03-A248-8DA78E48F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2">
            <a:extLst>
              <a:ext uri="{FF2B5EF4-FFF2-40B4-BE49-F238E27FC236}">
                <a16:creationId xmlns:a16="http://schemas.microsoft.com/office/drawing/2014/main" id="{91BDA5E2-F1A0-59BA-E7D3-92CD9585B29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81" y="0"/>
            <a:ext cx="12187238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2">
            <a:extLst>
              <a:ext uri="{FF2B5EF4-FFF2-40B4-BE49-F238E27FC236}">
                <a16:creationId xmlns:a16="http://schemas.microsoft.com/office/drawing/2014/main" id="{D8DBEBFB-DB79-5275-B071-426C2A9D40F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415083" y="469348"/>
            <a:ext cx="2556148" cy="163348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08;p3">
            <a:extLst>
              <a:ext uri="{FF2B5EF4-FFF2-40B4-BE49-F238E27FC236}">
                <a16:creationId xmlns:a16="http://schemas.microsoft.com/office/drawing/2014/main" id="{B0D6594C-1083-14C4-03EF-76119B5CC051}"/>
              </a:ext>
            </a:extLst>
          </p:cNvPr>
          <p:cNvSpPr txBox="1"/>
          <p:nvPr/>
        </p:nvSpPr>
        <p:spPr>
          <a:xfrm>
            <a:off x="814604" y="2519954"/>
            <a:ext cx="3496774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lnSpc>
                <a:spcPct val="80000"/>
              </a:lnSpc>
            </a:pPr>
            <a:r>
              <a:rPr lang="es-CR" sz="3200" b="1">
                <a:solidFill>
                  <a:srgbClr val="7C97AF"/>
                </a:solidFill>
                <a:ea typeface="Calibri"/>
              </a:rPr>
              <a:t>16 · 17 · 18</a:t>
            </a:r>
          </a:p>
          <a:p>
            <a:pPr>
              <a:lnSpc>
                <a:spcPct val="80000"/>
              </a:lnSpc>
            </a:pPr>
            <a:endParaRPr lang="es-CR" sz="2000" b="1">
              <a:solidFill>
                <a:srgbClr val="7F9BB3"/>
              </a:solidFill>
              <a:ea typeface="Calibri"/>
            </a:endParaRPr>
          </a:p>
          <a:p>
            <a:pPr>
              <a:lnSpc>
                <a:spcPct val="80000"/>
              </a:lnSpc>
            </a:pPr>
            <a:r>
              <a:rPr lang="es-CR" sz="2800">
                <a:solidFill>
                  <a:srgbClr val="7F9BB3"/>
                </a:solidFill>
                <a:ea typeface="Calibri"/>
              </a:rPr>
              <a:t>SEPTIEMBRE </a:t>
            </a:r>
            <a:r>
              <a:rPr lang="es-CR" sz="2800" b="1">
                <a:solidFill>
                  <a:srgbClr val="7C97AF"/>
                </a:solidFill>
                <a:ea typeface="Calibri"/>
              </a:rPr>
              <a:t>2026</a:t>
            </a:r>
          </a:p>
        </p:txBody>
      </p:sp>
      <p:sp>
        <p:nvSpPr>
          <p:cNvPr id="5" name="Google Shape;97;p2">
            <a:extLst>
              <a:ext uri="{FF2B5EF4-FFF2-40B4-BE49-F238E27FC236}">
                <a16:creationId xmlns:a16="http://schemas.microsoft.com/office/drawing/2014/main" id="{BC4BA659-C778-EB49-F062-0987586EE9B7}"/>
              </a:ext>
            </a:extLst>
          </p:cNvPr>
          <p:cNvSpPr txBox="1"/>
          <p:nvPr/>
        </p:nvSpPr>
        <p:spPr>
          <a:xfrm>
            <a:off x="4920612" y="1093215"/>
            <a:ext cx="3773214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R">
                <a:solidFill>
                  <a:srgbClr val="809CB2"/>
                </a:solidFill>
                <a:latin typeface="Poppins Light" panose="00000400000000000000" pitchFamily="2" charset="0"/>
                <a:ea typeface="Calibri"/>
                <a:cs typeface="Poppins Light" panose="00000400000000000000" pitchFamily="2" charset="0"/>
                <a:sym typeface="Calibri"/>
              </a:rPr>
              <a:t>Contexto Estratégico</a:t>
            </a:r>
            <a:endParaRPr>
              <a:solidFill>
                <a:srgbClr val="809CB2"/>
              </a:solidFill>
              <a:latin typeface="Poppins Light" panose="00000400000000000000" pitchFamily="2" charset="0"/>
              <a:ea typeface="Calibri"/>
              <a:cs typeface="Poppins Light" panose="00000400000000000000" pitchFamily="2" charset="0"/>
              <a:sym typeface="Calibri"/>
            </a:endParaRPr>
          </a:p>
        </p:txBody>
      </p:sp>
      <p:cxnSp>
        <p:nvCxnSpPr>
          <p:cNvPr id="6" name="Google Shape;98;p2">
            <a:extLst>
              <a:ext uri="{FF2B5EF4-FFF2-40B4-BE49-F238E27FC236}">
                <a16:creationId xmlns:a16="http://schemas.microsoft.com/office/drawing/2014/main" id="{F7169FA8-0808-2D11-AB8D-6932ACF3A470}"/>
              </a:ext>
            </a:extLst>
          </p:cNvPr>
          <p:cNvCxnSpPr/>
          <p:nvPr/>
        </p:nvCxnSpPr>
        <p:spPr>
          <a:xfrm>
            <a:off x="0" y="1250750"/>
            <a:ext cx="4824249" cy="0"/>
          </a:xfrm>
          <a:prstGeom prst="straightConnector1">
            <a:avLst/>
          </a:prstGeom>
          <a:noFill/>
          <a:ln w="9525" cap="flat" cmpd="sng">
            <a:solidFill>
              <a:srgbClr val="809CB2"/>
            </a:solidFill>
            <a:prstDash val="solid"/>
            <a:miter lim="800000"/>
            <a:headEnd type="none" w="sm" len="sm"/>
            <a:tailEnd type="oval" w="med" len="med"/>
          </a:ln>
        </p:spPr>
      </p:cxnSp>
      <p:pic>
        <p:nvPicPr>
          <p:cNvPr id="10" name="Imagen 16" descr="Texto&#10;&#10;El contenido generado por IA puede ser incorrecto.">
            <a:extLst>
              <a:ext uri="{FF2B5EF4-FFF2-40B4-BE49-F238E27FC236}">
                <a16:creationId xmlns:a16="http://schemas.microsoft.com/office/drawing/2014/main" id="{B886124F-85D9-F106-0081-781C58DD4E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124" y="318607"/>
            <a:ext cx="1086957" cy="6500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5941901-A118-3771-0A1B-0F83E19D3B5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235" t="17723" r="5495" b="21265"/>
          <a:stretch>
            <a:fillRect/>
          </a:stretch>
        </p:blipFill>
        <p:spPr>
          <a:xfrm>
            <a:off x="2216434" y="342429"/>
            <a:ext cx="2062053" cy="621303"/>
          </a:xfrm>
          <a:prstGeom prst="rect">
            <a:avLst/>
          </a:prstGeom>
        </p:spPr>
      </p:pic>
      <p:sp>
        <p:nvSpPr>
          <p:cNvPr id="3" name="Google Shape;108;p3">
            <a:extLst>
              <a:ext uri="{FF2B5EF4-FFF2-40B4-BE49-F238E27FC236}">
                <a16:creationId xmlns:a16="http://schemas.microsoft.com/office/drawing/2014/main" id="{E1A5414C-2028-D329-7534-0F7DABC6742D}"/>
              </a:ext>
            </a:extLst>
          </p:cNvPr>
          <p:cNvSpPr txBox="1"/>
          <p:nvPr/>
        </p:nvSpPr>
        <p:spPr>
          <a:xfrm>
            <a:off x="5787595" y="4899615"/>
            <a:ext cx="5812462" cy="643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lnSpc>
                <a:spcPct val="80000"/>
              </a:lnSpc>
            </a:pPr>
            <a:r>
              <a:rPr lang="es-CR" sz="2000">
                <a:solidFill>
                  <a:srgbClr val="7F9BB3"/>
                </a:solidFill>
                <a:latin typeface="Poppins"/>
                <a:ea typeface="Calibri"/>
                <a:cs typeface="Poppins"/>
              </a:rPr>
              <a:t>Hotel InterContinental</a:t>
            </a:r>
            <a:endParaRPr lang="en-US" sz="2000">
              <a:ea typeface="Calibri"/>
            </a:endParaRPr>
          </a:p>
          <a:p>
            <a:pPr>
              <a:lnSpc>
                <a:spcPct val="80000"/>
              </a:lnSpc>
            </a:pPr>
            <a:endParaRPr lang="es-CR" sz="600">
              <a:solidFill>
                <a:srgbClr val="7F9BB3"/>
              </a:solidFill>
              <a:latin typeface="Poppins"/>
              <a:ea typeface="Calibri"/>
              <a:cs typeface="Poppins"/>
            </a:endParaRPr>
          </a:p>
          <a:p>
            <a:r>
              <a:rPr lang="es-CR" sz="1500">
                <a:solidFill>
                  <a:srgbClr val="7F9BB3"/>
                </a:solidFill>
                <a:latin typeface="Poppins"/>
                <a:ea typeface="Calibri"/>
                <a:cs typeface="Poppins"/>
              </a:rPr>
              <a:t>San José, Costa Rica</a:t>
            </a:r>
            <a:r>
              <a:rPr lang="en-US" sz="1500">
                <a:latin typeface="Poppins"/>
                <a:ea typeface="Calibri"/>
                <a:cs typeface="Poppins"/>
              </a:rPr>
              <a:t> </a:t>
            </a:r>
            <a:endParaRPr lang="es-CR" sz="1500">
              <a:latin typeface="Poppins"/>
              <a:ea typeface="Calibri"/>
              <a:cs typeface="Poppin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346565-BA1A-0919-B862-D8DE4F4694B2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70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5146" t="54" r="2782" b="311"/>
          <a:stretch>
            <a:fillRect/>
          </a:stretch>
        </p:blipFill>
        <p:spPr>
          <a:xfrm>
            <a:off x="814604" y="3818622"/>
            <a:ext cx="4514771" cy="2139373"/>
          </a:xfrm>
          <a:prstGeom prst="round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1A1D2AB-1209-2737-84D6-EE210C9BEACF}"/>
              </a:ext>
            </a:extLst>
          </p:cNvPr>
          <p:cNvSpPr txBox="1"/>
          <p:nvPr/>
        </p:nvSpPr>
        <p:spPr>
          <a:xfrm>
            <a:off x="814604" y="1960238"/>
            <a:ext cx="7036129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CR" sz="1600">
                <a:solidFill>
                  <a:srgbClr val="7F9BB3"/>
                </a:solidFill>
                <a:latin typeface="Poppins"/>
                <a:cs typeface="Poppins"/>
              </a:rPr>
              <a:t>53ª Asamblea General y Reunión Anual FIAB</a:t>
            </a:r>
            <a:endParaRPr lang="en-US" sz="1600">
              <a:latin typeface="Poppins"/>
              <a:cs typeface="Poppin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AB8F592-C4B9-D19E-39A7-4ECAAA2A6AEA}"/>
              </a:ext>
            </a:extLst>
          </p:cNvPr>
          <p:cNvSpPr txBox="1"/>
          <p:nvPr/>
        </p:nvSpPr>
        <p:spPr>
          <a:xfrm>
            <a:off x="5786616" y="4376463"/>
            <a:ext cx="248652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CR" sz="1800" b="1" baseline="0">
                <a:solidFill>
                  <a:srgbClr val="7C97AF"/>
                </a:solidFill>
                <a:latin typeface="Poppins"/>
              </a:rPr>
              <a:t>Lugar del evento</a:t>
            </a:r>
            <a:r>
              <a:rPr sz="1800">
                <a:solidFill>
                  <a:srgbClr val="7C97AF"/>
                </a:solidFill>
                <a:latin typeface="Poppins"/>
                <a:ea typeface="Poppins"/>
                <a:cs typeface="Poppins"/>
              </a:rPr>
              <a:t>​</a:t>
            </a:r>
            <a:endParaRPr lang="en-US" sz="1800">
              <a:solidFill>
                <a:srgbClr val="7C97A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2970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>
          <a:extLst>
            <a:ext uri="{FF2B5EF4-FFF2-40B4-BE49-F238E27FC236}">
              <a16:creationId xmlns:a16="http://schemas.microsoft.com/office/drawing/2014/main" id="{1DEF369A-E94B-7F73-BC00-3D45643413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74D3A02-0F1E-6C74-9BD3-80648F8BAE7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5522" cy="6858000"/>
          </a:xfrm>
          <a:prstGeom prst="rect">
            <a:avLst/>
          </a:prstGeom>
        </p:spPr>
      </p:pic>
      <p:sp>
        <p:nvSpPr>
          <p:cNvPr id="96" name="Google Shape;96;p2">
            <a:extLst>
              <a:ext uri="{FF2B5EF4-FFF2-40B4-BE49-F238E27FC236}">
                <a16:creationId xmlns:a16="http://schemas.microsoft.com/office/drawing/2014/main" id="{71FCF072-A3E5-67AD-3365-203003DE5749}"/>
              </a:ext>
            </a:extLst>
          </p:cNvPr>
          <p:cNvSpPr txBox="1"/>
          <p:nvPr/>
        </p:nvSpPr>
        <p:spPr>
          <a:xfrm>
            <a:off x="415497" y="2857827"/>
            <a:ext cx="5299503" cy="3077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s-CR" sz="1800" dirty="0"/>
              <a:t>La Federación Iberoamericana de Bolsas (FIAB) reúne a las principales bolsas, mercados de valores y actores del sector financiero de la región.</a:t>
            </a:r>
          </a:p>
          <a:p>
            <a:endParaRPr lang="es-CR" sz="1800" dirty="0"/>
          </a:p>
          <a:p>
            <a:r>
              <a:rPr lang="es-CR" sz="1800" dirty="0"/>
              <a:t>Su encuentro anual impulsa el intercambio de conocimientos, la cooperación y el </a:t>
            </a:r>
            <a:r>
              <a:rPr lang="es-CR" sz="1800"/>
              <a:t>desarrollo de los mercados de capitales. </a:t>
            </a:r>
            <a:endParaRPr lang="es-CR" sz="1800" dirty="0"/>
          </a:p>
          <a:p>
            <a:endParaRPr lang="es-CR" sz="1800" dirty="0"/>
          </a:p>
          <a:p>
            <a:r>
              <a:rPr lang="es-CR" sz="1800"/>
              <a:t>Registro abierto en </a:t>
            </a:r>
            <a:r>
              <a:rPr lang="es-CR" sz="1800" dirty="0">
                <a:hlinkClick r:id="rId4"/>
              </a:rPr>
              <a:t>www.fiab2026.com</a:t>
            </a:r>
            <a:r>
              <a:rPr lang="es-CR" sz="1800" dirty="0"/>
              <a:t> </a:t>
            </a:r>
            <a:endParaRPr lang="es-CR" sz="2000" u="sng"/>
          </a:p>
          <a:p>
            <a:pPr marL="0" marR="0" lvl="0" indent="0" algn="just" rtl="0">
              <a:spcAft>
                <a:spcPts val="0"/>
              </a:spcAft>
              <a:buNone/>
            </a:pPr>
            <a:endParaRPr lang="es-CR" dirty="0">
              <a:solidFill>
                <a:srgbClr val="7F9BB3"/>
              </a:solidFill>
              <a:latin typeface="Poppins"/>
              <a:ea typeface="Calibri"/>
              <a:cs typeface="Poppins"/>
            </a:endParaRPr>
          </a:p>
        </p:txBody>
      </p:sp>
      <p:sp>
        <p:nvSpPr>
          <p:cNvPr id="2" name="Google Shape;108;p3">
            <a:extLst>
              <a:ext uri="{FF2B5EF4-FFF2-40B4-BE49-F238E27FC236}">
                <a16:creationId xmlns:a16="http://schemas.microsoft.com/office/drawing/2014/main" id="{E022D784-23D5-10E7-A7B0-DD33A5018986}"/>
              </a:ext>
            </a:extLst>
          </p:cNvPr>
          <p:cNvSpPr txBox="1"/>
          <p:nvPr/>
        </p:nvSpPr>
        <p:spPr>
          <a:xfrm>
            <a:off x="910593" y="2341109"/>
            <a:ext cx="3932203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80000"/>
              </a:lnSpc>
            </a:pPr>
            <a:r>
              <a:rPr lang="es-CR" sz="2000" b="1" dirty="0">
                <a:solidFill>
                  <a:srgbClr val="6FAADD"/>
                </a:solidFill>
                <a:latin typeface="Poppins"/>
                <a:cs typeface="Poppins"/>
              </a:rPr>
              <a:t>COPY:</a:t>
            </a:r>
            <a:endParaRPr lang="en-US" sz="2000" b="1" dirty="0">
              <a:solidFill>
                <a:srgbClr val="6FAADD"/>
              </a:solidFill>
              <a:latin typeface="Poppins"/>
              <a:cs typeface="Poppin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C366ECB-253E-975D-D120-7537059A7E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1748017"/>
            <a:ext cx="3932203" cy="4915544"/>
          </a:xfrm>
          <a:prstGeom prst="rect">
            <a:avLst/>
          </a:prstGeom>
        </p:spPr>
      </p:pic>
      <p:pic>
        <p:nvPicPr>
          <p:cNvPr id="5" name="Imagen 16" descr="Texto&#10;&#10;El contenido generado por IA puede ser incorrecto.">
            <a:extLst>
              <a:ext uri="{FF2B5EF4-FFF2-40B4-BE49-F238E27FC236}">
                <a16:creationId xmlns:a16="http://schemas.microsoft.com/office/drawing/2014/main" id="{DB71D991-D649-5576-DD4E-C68138F4F1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3666" y="566447"/>
            <a:ext cx="1532453" cy="96061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1142A0A-8B4F-BE24-5DFA-3C1FBC0462B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6235" t="17723" r="5495" b="21265"/>
          <a:stretch>
            <a:fillRect/>
          </a:stretch>
        </p:blipFill>
        <p:spPr>
          <a:xfrm>
            <a:off x="2875547" y="693698"/>
            <a:ext cx="2343220" cy="70601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7E6CC2F-4579-693C-8078-C5FECB7ECDD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52254" y="392188"/>
            <a:ext cx="2040453" cy="130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5169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>
          <a:extLst>
            <a:ext uri="{FF2B5EF4-FFF2-40B4-BE49-F238E27FC236}">
              <a16:creationId xmlns:a16="http://schemas.microsoft.com/office/drawing/2014/main" id="{5D7739EE-71A0-D2C4-4023-CD8E545B0B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9AC032F-1D08-F2C4-7607-8041E743C13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5522" cy="6858000"/>
          </a:xfrm>
          <a:prstGeom prst="rect">
            <a:avLst/>
          </a:prstGeom>
        </p:spPr>
      </p:pic>
      <p:sp>
        <p:nvSpPr>
          <p:cNvPr id="96" name="Google Shape;96;p2">
            <a:extLst>
              <a:ext uri="{FF2B5EF4-FFF2-40B4-BE49-F238E27FC236}">
                <a16:creationId xmlns:a16="http://schemas.microsoft.com/office/drawing/2014/main" id="{D35D95BD-9B66-591D-3CEF-ECBE8FAE25D9}"/>
              </a:ext>
            </a:extLst>
          </p:cNvPr>
          <p:cNvSpPr txBox="1"/>
          <p:nvPr/>
        </p:nvSpPr>
        <p:spPr>
          <a:xfrm>
            <a:off x="635222" y="2732318"/>
            <a:ext cx="4820387" cy="3354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s-CR" sz="1800" dirty="0"/>
              <a:t>La 53.ª Asamblea General y Reunión Anual de la FIAB ofrecerá conferencias, paneles y espacios de </a:t>
            </a:r>
            <a:r>
              <a:rPr lang="es-CR" sz="1800" dirty="0" err="1"/>
              <a:t>networking</a:t>
            </a:r>
            <a:r>
              <a:rPr lang="es-CR" sz="1800" dirty="0"/>
              <a:t> con expertos locales y de la región iberoamericana.</a:t>
            </a:r>
          </a:p>
          <a:p>
            <a:endParaRPr lang="es-CR" sz="1800" dirty="0"/>
          </a:p>
          <a:p>
            <a:r>
              <a:rPr lang="es-CR" sz="1800"/>
              <a:t>Una agenda diseñada para analizar las tendencias, los desafíos y las innovaciones que están marcando el futuro de los mercados de capitales.</a:t>
            </a:r>
            <a:endParaRPr lang="es-CR" sz="1800" dirty="0"/>
          </a:p>
          <a:p>
            <a:endParaRPr lang="es-CR" sz="1800" dirty="0"/>
          </a:p>
          <a:p>
            <a:r>
              <a:rPr lang="es-CR" sz="1800"/>
              <a:t>Más información en </a:t>
            </a:r>
            <a:r>
              <a:rPr lang="es-CR" sz="1800" dirty="0">
                <a:hlinkClick r:id="rId4"/>
              </a:rPr>
              <a:t>www.fiab2026.com</a:t>
            </a:r>
            <a:r>
              <a:rPr lang="es-CR" sz="1800" dirty="0"/>
              <a:t> </a:t>
            </a:r>
            <a:endParaRPr lang="es-CR" sz="2000" u="sng"/>
          </a:p>
          <a:p>
            <a:pPr marL="0" marR="0" lvl="0" indent="0" algn="just" rtl="0">
              <a:spcAft>
                <a:spcPts val="0"/>
              </a:spcAft>
              <a:buNone/>
            </a:pPr>
            <a:endParaRPr lang="es-CR" dirty="0">
              <a:solidFill>
                <a:srgbClr val="7F9BB3"/>
              </a:solidFill>
              <a:latin typeface="Poppins"/>
              <a:ea typeface="Calibri"/>
              <a:cs typeface="Poppins"/>
            </a:endParaRPr>
          </a:p>
        </p:txBody>
      </p:sp>
      <p:sp>
        <p:nvSpPr>
          <p:cNvPr id="2" name="Google Shape;108;p3">
            <a:extLst>
              <a:ext uri="{FF2B5EF4-FFF2-40B4-BE49-F238E27FC236}">
                <a16:creationId xmlns:a16="http://schemas.microsoft.com/office/drawing/2014/main" id="{8EE96767-A50E-CB63-A48C-3807EE2610F5}"/>
              </a:ext>
            </a:extLst>
          </p:cNvPr>
          <p:cNvSpPr txBox="1"/>
          <p:nvPr/>
        </p:nvSpPr>
        <p:spPr>
          <a:xfrm>
            <a:off x="652611" y="2180758"/>
            <a:ext cx="3932203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80000"/>
              </a:lnSpc>
            </a:pPr>
            <a:r>
              <a:rPr lang="es-CR" sz="2000" b="1" dirty="0">
                <a:solidFill>
                  <a:srgbClr val="6FAADD"/>
                </a:solidFill>
                <a:latin typeface="Poppins"/>
                <a:cs typeface="Poppins"/>
              </a:rPr>
              <a:t>COPY:</a:t>
            </a:r>
            <a:endParaRPr lang="en-US" sz="2000" b="1" dirty="0">
              <a:solidFill>
                <a:srgbClr val="6FAADD"/>
              </a:solidFill>
              <a:latin typeface="Poppins"/>
              <a:cs typeface="Poppin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F9E869C-DFEF-9BF8-C800-448DA766EE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7538" y="1894062"/>
            <a:ext cx="3819492" cy="4774649"/>
          </a:xfrm>
          <a:prstGeom prst="rect">
            <a:avLst/>
          </a:prstGeom>
        </p:spPr>
      </p:pic>
      <p:pic>
        <p:nvPicPr>
          <p:cNvPr id="5" name="Imagen 16" descr="Texto&#10;&#10;El contenido generado por IA puede ser incorrecto.">
            <a:extLst>
              <a:ext uri="{FF2B5EF4-FFF2-40B4-BE49-F238E27FC236}">
                <a16:creationId xmlns:a16="http://schemas.microsoft.com/office/drawing/2014/main" id="{4B3FBE3E-60E9-AB5E-0C79-5C49D25691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3666" y="566447"/>
            <a:ext cx="1532453" cy="96061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6C7A214-845E-3A33-A5DB-19EA31C90FE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6235" t="17723" r="5495" b="21265"/>
          <a:stretch>
            <a:fillRect/>
          </a:stretch>
        </p:blipFill>
        <p:spPr>
          <a:xfrm>
            <a:off x="2875547" y="693698"/>
            <a:ext cx="2343220" cy="70601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23EC701-2D68-8833-49AA-F3E3E4B7FC8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52254" y="392188"/>
            <a:ext cx="2040453" cy="130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2534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>
          <a:extLst>
            <a:ext uri="{FF2B5EF4-FFF2-40B4-BE49-F238E27FC236}">
              <a16:creationId xmlns:a16="http://schemas.microsoft.com/office/drawing/2014/main" id="{78ED6EB6-CC9A-1337-C2A2-0F80B9AAA4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FDC36B8-48A9-E505-461B-A73BD39D5CC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5522" cy="6858000"/>
          </a:xfrm>
          <a:prstGeom prst="rect">
            <a:avLst/>
          </a:prstGeom>
        </p:spPr>
      </p:pic>
      <p:sp>
        <p:nvSpPr>
          <p:cNvPr id="96" name="Google Shape;96;p2">
            <a:extLst>
              <a:ext uri="{FF2B5EF4-FFF2-40B4-BE49-F238E27FC236}">
                <a16:creationId xmlns:a16="http://schemas.microsoft.com/office/drawing/2014/main" id="{26811ABF-5E8B-C085-ECBA-DFF902096CF1}"/>
              </a:ext>
            </a:extLst>
          </p:cNvPr>
          <p:cNvSpPr txBox="1"/>
          <p:nvPr/>
        </p:nvSpPr>
        <p:spPr>
          <a:xfrm>
            <a:off x="577935" y="2837547"/>
            <a:ext cx="5278579" cy="3077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s-CR" sz="1800" dirty="0"/>
              <a:t>🌎 El encuentro más importante del mercado de capitales en Iberoamérica </a:t>
            </a:r>
            <a:r>
              <a:rPr lang="es-CR" sz="1800"/>
              <a:t>espera a sus participantes en la 53.ª Asamblea </a:t>
            </a:r>
            <a:r>
              <a:rPr lang="es-CR" sz="1800" dirty="0"/>
              <a:t>General y Reunión Anual de la FIAB.</a:t>
            </a:r>
          </a:p>
          <a:p>
            <a:endParaRPr lang="es-CR" sz="1800" dirty="0"/>
          </a:p>
          <a:p>
            <a:r>
              <a:rPr lang="es-CR" sz="1800"/>
              <a:t>Una oportunidad para conectar con líderes del sector, ampliar la red de contactos y formar parte de una experiencia única.</a:t>
            </a:r>
          </a:p>
          <a:p>
            <a:endParaRPr lang="es-CR" sz="1800" dirty="0"/>
          </a:p>
          <a:p>
            <a:r>
              <a:rPr lang="es-CR" sz="1800"/>
              <a:t>Registro abierto en </a:t>
            </a:r>
            <a:r>
              <a:rPr lang="es-CR" sz="1800" dirty="0">
                <a:hlinkClick r:id="rId4"/>
              </a:rPr>
              <a:t>www.fiab2026.com</a:t>
            </a:r>
            <a:r>
              <a:rPr lang="es-CR" sz="1800" dirty="0"/>
              <a:t> </a:t>
            </a:r>
            <a:endParaRPr lang="es-CR" sz="1800" u="sng" dirty="0"/>
          </a:p>
          <a:p>
            <a:pPr marL="0" marR="0" lvl="0" indent="0" algn="just" rtl="0">
              <a:spcAft>
                <a:spcPts val="0"/>
              </a:spcAft>
              <a:buNone/>
            </a:pPr>
            <a:endParaRPr lang="es-CR" dirty="0">
              <a:solidFill>
                <a:srgbClr val="7F9BB3"/>
              </a:solidFill>
              <a:latin typeface="Poppins"/>
              <a:ea typeface="Calibri"/>
              <a:cs typeface="Poppins"/>
            </a:endParaRPr>
          </a:p>
        </p:txBody>
      </p:sp>
      <p:sp>
        <p:nvSpPr>
          <p:cNvPr id="2" name="Google Shape;108;p3">
            <a:extLst>
              <a:ext uri="{FF2B5EF4-FFF2-40B4-BE49-F238E27FC236}">
                <a16:creationId xmlns:a16="http://schemas.microsoft.com/office/drawing/2014/main" id="{5EB5A7E1-298B-F68A-FA3A-D28A86654D58}"/>
              </a:ext>
            </a:extLst>
          </p:cNvPr>
          <p:cNvSpPr txBox="1"/>
          <p:nvPr/>
        </p:nvSpPr>
        <p:spPr>
          <a:xfrm>
            <a:off x="1079297" y="2382919"/>
            <a:ext cx="3932203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80000"/>
              </a:lnSpc>
            </a:pPr>
            <a:r>
              <a:rPr lang="es-CR" sz="2000" b="1" dirty="0">
                <a:solidFill>
                  <a:srgbClr val="6FAADD"/>
                </a:solidFill>
                <a:latin typeface="Poppins"/>
                <a:cs typeface="Poppins"/>
              </a:rPr>
              <a:t>COPY:</a:t>
            </a:r>
            <a:endParaRPr lang="en-US" sz="2000" b="1" dirty="0">
              <a:solidFill>
                <a:srgbClr val="6FAADD"/>
              </a:solidFill>
              <a:latin typeface="Poppins"/>
              <a:cs typeface="Poppins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12E9825-B354-24CB-EE64-21377ABCD3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4494" y="1711020"/>
            <a:ext cx="3843649" cy="4804846"/>
          </a:xfrm>
          <a:prstGeom prst="rect">
            <a:avLst/>
          </a:prstGeom>
        </p:spPr>
      </p:pic>
      <p:pic>
        <p:nvPicPr>
          <p:cNvPr id="4" name="Imagen 16" descr="Texto&#10;&#10;El contenido generado por IA puede ser incorrecto.">
            <a:extLst>
              <a:ext uri="{FF2B5EF4-FFF2-40B4-BE49-F238E27FC236}">
                <a16:creationId xmlns:a16="http://schemas.microsoft.com/office/drawing/2014/main" id="{C531F5C9-193B-41A4-BABA-CB8D89970F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3666" y="566447"/>
            <a:ext cx="1532453" cy="96061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892635A-36BD-A5B7-26FC-572BFB14FD3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6235" t="17723" r="5495" b="21265"/>
          <a:stretch>
            <a:fillRect/>
          </a:stretch>
        </p:blipFill>
        <p:spPr>
          <a:xfrm>
            <a:off x="2875547" y="693698"/>
            <a:ext cx="2343220" cy="70601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92BB355-D5AA-DD24-9DE3-4D6AFCD85AF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52254" y="392188"/>
            <a:ext cx="2040453" cy="130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7736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>
          <a:extLst>
            <a:ext uri="{FF2B5EF4-FFF2-40B4-BE49-F238E27FC236}">
              <a16:creationId xmlns:a16="http://schemas.microsoft.com/office/drawing/2014/main" id="{75AACA6C-C515-3340-71C9-4F41BFA0F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6CA841C-0A33-25CF-2553-48391C6B327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5522" cy="6858000"/>
          </a:xfrm>
          <a:prstGeom prst="rect">
            <a:avLst/>
          </a:prstGeom>
        </p:spPr>
      </p:pic>
      <p:sp>
        <p:nvSpPr>
          <p:cNvPr id="96" name="Google Shape;96;p2">
            <a:extLst>
              <a:ext uri="{FF2B5EF4-FFF2-40B4-BE49-F238E27FC236}">
                <a16:creationId xmlns:a16="http://schemas.microsoft.com/office/drawing/2014/main" id="{38A0CC58-2B5E-BA9D-581D-19BC96A99D28}"/>
              </a:ext>
            </a:extLst>
          </p:cNvPr>
          <p:cNvSpPr txBox="1"/>
          <p:nvPr/>
        </p:nvSpPr>
        <p:spPr>
          <a:xfrm>
            <a:off x="927868" y="3331032"/>
            <a:ext cx="5164623" cy="2523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s-CR" sz="1800"/>
              <a:t>🌿 Costa Rica será el escenario de la 53.ª Asamblea General y Reunión Anual de FIAB.</a:t>
            </a:r>
            <a:endParaRPr lang="es-CR" sz="1800" dirty="0"/>
          </a:p>
          <a:p>
            <a:endParaRPr lang="es-CR" sz="1800" dirty="0"/>
          </a:p>
          <a:p>
            <a:r>
              <a:rPr lang="es-CR" sz="1800" dirty="0"/>
              <a:t>El sitio web </a:t>
            </a:r>
            <a:r>
              <a:rPr lang="es-CR" sz="1800" dirty="0">
                <a:hlinkClick r:id="rId4"/>
              </a:rPr>
              <a:t>www.fiab2026.com</a:t>
            </a:r>
            <a:r>
              <a:rPr lang="es-CR" sz="1800" dirty="0"/>
              <a:t> reúne información sobre requisitos de ingreso por nacionalidad, recomendaciones de viaje y otros aspectos de interés para participar en este importante encuentro internacional.</a:t>
            </a:r>
            <a:endParaRPr lang="es-CR" sz="1800"/>
          </a:p>
          <a:p>
            <a:pPr marL="0" marR="0" lvl="0" indent="0" algn="just" rtl="0">
              <a:spcAft>
                <a:spcPts val="0"/>
              </a:spcAft>
              <a:buNone/>
            </a:pPr>
            <a:endParaRPr lang="es-CR" dirty="0">
              <a:solidFill>
                <a:srgbClr val="7F9BB3"/>
              </a:solidFill>
              <a:latin typeface="Poppins"/>
              <a:ea typeface="Calibri"/>
              <a:cs typeface="Poppins"/>
            </a:endParaRPr>
          </a:p>
        </p:txBody>
      </p:sp>
      <p:sp>
        <p:nvSpPr>
          <p:cNvPr id="2" name="Google Shape;108;p3">
            <a:extLst>
              <a:ext uri="{FF2B5EF4-FFF2-40B4-BE49-F238E27FC236}">
                <a16:creationId xmlns:a16="http://schemas.microsoft.com/office/drawing/2014/main" id="{8E26EAC6-9524-35EB-A103-CBB3C08A0220}"/>
              </a:ext>
            </a:extLst>
          </p:cNvPr>
          <p:cNvSpPr txBox="1"/>
          <p:nvPr/>
        </p:nvSpPr>
        <p:spPr>
          <a:xfrm>
            <a:off x="1427843" y="2876404"/>
            <a:ext cx="3932203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80000"/>
              </a:lnSpc>
            </a:pPr>
            <a:r>
              <a:rPr lang="es-CR" sz="2000" b="1" dirty="0">
                <a:solidFill>
                  <a:srgbClr val="6FAADD"/>
                </a:solidFill>
                <a:latin typeface="Poppins"/>
                <a:cs typeface="Poppins"/>
              </a:rPr>
              <a:t>COPY:</a:t>
            </a:r>
            <a:endParaRPr lang="en-US" sz="2000" b="1" dirty="0">
              <a:solidFill>
                <a:srgbClr val="6FAADD"/>
              </a:solidFill>
              <a:latin typeface="Poppins"/>
              <a:cs typeface="Poppins"/>
            </a:endParaRPr>
          </a:p>
        </p:txBody>
      </p:sp>
      <p:pic>
        <p:nvPicPr>
          <p:cNvPr id="5" name="Imagen 16" descr="Texto&#10;&#10;El contenido generado por IA puede ser incorrecto.">
            <a:extLst>
              <a:ext uri="{FF2B5EF4-FFF2-40B4-BE49-F238E27FC236}">
                <a16:creationId xmlns:a16="http://schemas.microsoft.com/office/drawing/2014/main" id="{129D9BF9-57BC-52A6-CD8B-B1B778A70D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666" y="566447"/>
            <a:ext cx="1532453" cy="96061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FF7A7EB-6D7F-4A8E-99EC-7BBFE1E9B3E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235" t="17723" r="5495" b="21265"/>
          <a:stretch>
            <a:fillRect/>
          </a:stretch>
        </p:blipFill>
        <p:spPr>
          <a:xfrm>
            <a:off x="2875547" y="693698"/>
            <a:ext cx="2343220" cy="70601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AE8D2B8-B256-DF67-F526-6B7DD09682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52254" y="392188"/>
            <a:ext cx="2040453" cy="130904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9D48747-A46E-34FD-8FD8-05A7BFC0EC4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2220" y="1698170"/>
            <a:ext cx="3628248" cy="4601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7262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</TotalTime>
  <Words>1384</Words>
  <Application>Microsoft Office PowerPoint</Application>
  <PresentationFormat>Widescreen</PresentationFormat>
  <Paragraphs>143</Paragraphs>
  <Slides>23</Slides>
  <Notes>23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Microsoft Office User</dc:creator>
  <cp:lastModifiedBy>Luis Alejandro Coto Cervantes</cp:lastModifiedBy>
  <cp:revision>263</cp:revision>
  <dcterms:created xsi:type="dcterms:W3CDTF">2026-01-20T16:15:22Z</dcterms:created>
  <dcterms:modified xsi:type="dcterms:W3CDTF">2026-07-10T20:01:54Z</dcterms:modified>
</cp:coreProperties>
</file>